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040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1"/>
            <a:ext cx="7772400" cy="648071"/>
          </a:xfrm>
        </p:spPr>
        <p:txBody>
          <a:bodyPr>
            <a:normAutofit/>
          </a:bodyPr>
          <a:lstStyle/>
          <a:p>
            <a:r>
              <a:rPr lang="ru-RU" sz="1600" dirty="0" smtClean="0">
                <a:solidFill>
                  <a:schemeClr val="tx1"/>
                </a:solidFill>
              </a:rPr>
              <a:t>награждения призёров и победителей муниципального этапа Всероссийской олимпиады младших школьников</a:t>
            </a: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1960" y="980728"/>
            <a:ext cx="4752528" cy="5544616"/>
          </a:xfrm>
        </p:spPr>
        <p:txBody>
          <a:bodyPr>
            <a:normAutofit/>
          </a:bodyPr>
          <a:lstStyle/>
          <a:p>
            <a:endParaRPr lang="ru-RU" sz="1200" dirty="0" smtClean="0">
              <a:solidFill>
                <a:schemeClr val="tx1"/>
              </a:solidFill>
            </a:endParaRPr>
          </a:p>
          <a:p>
            <a:endParaRPr lang="ru-RU" sz="1200" dirty="0" smtClean="0">
              <a:solidFill>
                <a:schemeClr val="tx1"/>
              </a:solidFill>
            </a:endParaRPr>
          </a:p>
          <a:p>
            <a:r>
              <a:rPr lang="ru-RU" sz="1200" dirty="0" smtClean="0">
                <a:solidFill>
                  <a:schemeClr val="tx1"/>
                </a:solidFill>
              </a:rPr>
              <a:t>27 декабря 2022 года на базе «</a:t>
            </a:r>
            <a:r>
              <a:rPr lang="ru-RU" sz="1200" dirty="0" err="1" smtClean="0">
                <a:solidFill>
                  <a:schemeClr val="tx1"/>
                </a:solidFill>
              </a:rPr>
              <a:t>Жарковской</a:t>
            </a:r>
            <a:r>
              <a:rPr lang="ru-RU" sz="1200" dirty="0" smtClean="0">
                <a:solidFill>
                  <a:schemeClr val="tx1"/>
                </a:solidFill>
              </a:rPr>
              <a:t> СОШ №1» </a:t>
            </a:r>
            <a:r>
              <a:rPr lang="ru-RU" sz="1200" dirty="0" smtClean="0"/>
              <a:t>по адресу ул.Труда,31 </a:t>
            </a:r>
            <a:r>
              <a:rPr lang="ru-RU" sz="1200" dirty="0" smtClean="0">
                <a:solidFill>
                  <a:schemeClr val="tx1"/>
                </a:solidFill>
              </a:rPr>
              <a:t>состоялась </a:t>
            </a:r>
            <a:r>
              <a:rPr lang="ru-RU" sz="1200" dirty="0" smtClean="0">
                <a:solidFill>
                  <a:schemeClr val="tx1"/>
                </a:solidFill>
              </a:rPr>
              <a:t>церемония награждения призёров и победителей муниципального этапа Всероссийской </a:t>
            </a:r>
            <a:r>
              <a:rPr lang="ru-RU" sz="1200" dirty="0" smtClean="0">
                <a:solidFill>
                  <a:schemeClr val="tx1"/>
                </a:solidFill>
              </a:rPr>
              <a:t>предметной олимпиады </a:t>
            </a:r>
            <a:r>
              <a:rPr lang="ru-RU" sz="1200" dirty="0" smtClean="0">
                <a:solidFill>
                  <a:schemeClr val="tx1"/>
                </a:solidFill>
              </a:rPr>
              <a:t>младших школьников.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Поздравляем всех участников, призеров и победителей с успешным выступлением на олимпиаде! Благодарим вас за смелость и отвагу, за волю к победе, за веру в успех.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Победы не бывают легкими, победа – это всегда затраты времени, творчество, труд и толика везенья. Победы – это результат большой работы. Наши ученики проявили целеустремлённость, нестандартное мышление, выполняя сложные олимпиадные задания.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Мы уверены, что опыт участия в этой олимпиаде вас многому научил. Никогда не останавливайтесь на достигнутом – учитесь, узнавайте новое, развивайтесь. Успехов вам, вдохновения, творчества и позитива каждый день!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Поздравляем родителей, которые способствовали становлению таланта каждого ребенка.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Выражаем искреннюю благодарность педагогам. Ваши знания, терпение и любовь к детям и своему делу – основа успешности учащихся и школы.</a:t>
            </a:r>
          </a:p>
          <a:p>
            <a:endParaRPr lang="ru-RU" sz="1000" dirty="0"/>
          </a:p>
        </p:txBody>
      </p:sp>
      <p:pic>
        <p:nvPicPr>
          <p:cNvPr id="1026" name="Picture 2" descr="C:\Users\User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207532" y="1367772"/>
            <a:ext cx="2520281" cy="1890211"/>
          </a:xfrm>
          <a:prstGeom prst="rect">
            <a:avLst/>
          </a:prstGeom>
          <a:noFill/>
        </p:spPr>
      </p:pic>
      <p:pic>
        <p:nvPicPr>
          <p:cNvPr id="1027" name="Picture 3" descr="C:\Users\User\Desktop\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1737556" y="1366900"/>
            <a:ext cx="2513312" cy="1884984"/>
          </a:xfrm>
          <a:prstGeom prst="rect">
            <a:avLst/>
          </a:prstGeom>
          <a:noFill/>
        </p:spPr>
      </p:pic>
      <p:pic>
        <p:nvPicPr>
          <p:cNvPr id="1028" name="Picture 4" descr="C:\Users\User\Desktop\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6200000" flipH="1">
            <a:off x="-329614" y="3974638"/>
            <a:ext cx="2636911" cy="1977683"/>
          </a:xfrm>
          <a:prstGeom prst="rect">
            <a:avLst/>
          </a:prstGeom>
          <a:noFill/>
        </p:spPr>
      </p:pic>
      <p:pic>
        <p:nvPicPr>
          <p:cNvPr id="1029" name="Picture 5" descr="C:\Users\User\Desktop\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400000">
            <a:off x="1646675" y="3978061"/>
            <a:ext cx="2664296" cy="19982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81</TotalTime>
  <Words>178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награждения призёров и победителей муниципального этапа Всероссийской олимпиады младших школьников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10</cp:revision>
  <dcterms:modified xsi:type="dcterms:W3CDTF">2022-12-28T07:52:55Z</dcterms:modified>
</cp:coreProperties>
</file>