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8FD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23E2E-2E9F-456E-AA61-08599FDC8B87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4803E-5C26-4BC7-A248-3AFC3A7EB9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823E1-7DEA-4ED2-A320-816233F046FF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B4989-933B-44CA-936C-A322210162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60870-FF7F-45EB-BAC3-B08F01E32898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00326-A5D3-47B4-B570-3642B01D9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B82FF-5771-4151-82E6-3BDC05E0AF79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4C330-BA37-45B3-9BA2-719ED69545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6C9AD-FA19-416F-B27D-B0EE350FB9AF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4A9C-C2F1-4EE8-8899-9E78B4C21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9409E-A02A-432F-B9F1-6EF2618F45CD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5BD52-8ED6-4D5C-9D88-BA80201F16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8D387-D975-415F-85CF-9F6E68E92BF8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0B2B4-D677-4AB7-B0E8-74CE7DC347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BDAFD-60C7-48D9-B6AD-81212FF463B4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A0418-3EFE-47FD-BADD-7656475EE3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86573-A787-4658-9543-5891FE4BA50B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2BA21-64CA-4D60-A44B-4675466455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D2866-5D3D-463A-A7E5-4524D03A32F5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0315E-B570-45E4-8533-D83550FA61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B2E5D-8206-4602-A640-5000BE5862E9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266B2-B22B-41C6-92AD-F415619D6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78975A-BC99-4A70-A9A8-81CE8AF82008}" type="datetimeFigureOut">
              <a:rPr lang="ru-RU"/>
              <a:pPr>
                <a:defRPr/>
              </a:pPr>
              <a:t>25.01.2023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D9C0F0-99D8-47AC-A592-702BE61730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Рисунок 3" descr="http://linda6035.ucoz.ru/_ld/2/8396955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5750" y="1714500"/>
            <a:ext cx="8501063" cy="3857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00063" y="2143125"/>
            <a:ext cx="8286750" cy="3357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88" y="3500438"/>
            <a:ext cx="8501062" cy="1357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ru-RU" sz="48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8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6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3317" name="Picture 6" descr="http://i.imgur.com/xggROb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" y="5143500"/>
            <a:ext cx="1500187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" descr="http://ronda-white.com/wp-content/uploads/2011/07/Untitled-1.png"/>
          <p:cNvPicPr>
            <a:picLocks noChangeAspect="1" noChangeArrowheads="1"/>
          </p:cNvPicPr>
          <p:nvPr/>
        </p:nvPicPr>
        <p:blipFill>
          <a:blip r:embed="rId5"/>
          <a:srcRect r="98"/>
          <a:stretch>
            <a:fillRect/>
          </a:stretch>
        </p:blipFill>
        <p:spPr bwMode="auto">
          <a:xfrm>
            <a:off x="7286625" y="5286375"/>
            <a:ext cx="18573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4" descr="http://cbslytkarino.ru/wp-content/uploads/2013/12/a48728ee813a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28875" y="285750"/>
            <a:ext cx="3976688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500034" y="928670"/>
            <a:ext cx="83582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Рождество Христово - светлый, чудесный праздник! 7 января жители и гости Жарковского района посетили Рождественское богослужение в Храме Владимирской иконы Божией Матери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пгт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Жарковский).       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Состоялась Божественная Литургия, после которой детям были вручены сладкие подарки.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Настоятель Храма иерей Александр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Пасконов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поздравил  присутствующих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Рождеством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Христовым, пожелал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всем, чтобы Божий Сын - Иисус Христос был в нашем сердце не только сегодня, но и всегда!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В 12.00 час. в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Межпоселенческом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доме культуры состоялся Рождественский концерт, по окончании которого грамотами с сувенирами от отдела образования администрации Жарковского района были награждены победители муниципального конкурса детских рисунков "Христос рождается - славите!"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Настоятель Храма Владимирской иконы Божией Матери иерей Александр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Пасконов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поздравил всех присутствующих с Рождеством Христовым, вручил всем детям, участвующим в концерте, подарки</a:t>
            </a:r>
            <a:r>
              <a:rPr lang="ru-RU" sz="1400" dirty="0" smtClean="0"/>
              <a:t>. 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500043"/>
            <a:ext cx="7358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РОЖДЕСТВО ХРИСТОВО</a:t>
            </a:r>
            <a:r>
              <a:rPr lang="ru-RU" sz="4800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4" name="Рисунок 13" descr="https://sun9-west.userapi.com/sun9-66/s/v1/ig2/1eylf_TGqsMbNC85sGNMyDH9xecKCAhD7rZXu0XQESDmrZEO2EsmKikQQwMBBRsngFfckwbKCFVCrY37gG9YwZSM.jpg?size=2560x1634&amp;quality=95&amp;type=album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472" y="3929066"/>
            <a:ext cx="2971872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 descr="https://sun9-west.userapi.com/sun9-6/s/v1/ig2/Z34ewsNP6FRGbZZYS-m0INWTb-SJs0qFG7yZRvW_4bP0jMAIUnyXRf-1mnXpwIDk7FhrNhP0ZqQIDfSiC3-wDk9B.jpg?size=1579x2160&amp;quality=95&amp;type=album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86182" y="3571876"/>
            <a:ext cx="1857388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 descr="https://sun9-north.userapi.com/sun9-85/s/v1/ig2/_UYLsLKSBnPKEBwWGi1VfDRM0BLzbmiIhwsUGXPniwPjOwJi9ASHV2igM2EDJ3WFKyfSHLEzPrDqn-RTAjfkfVrp.jpg?size=2560x1600&amp;quality=95&amp;type=album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57884" y="4000504"/>
            <a:ext cx="3000396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816</TotalTime>
  <Words>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User</cp:lastModifiedBy>
  <cp:revision>88</cp:revision>
  <dcterms:created xsi:type="dcterms:W3CDTF">2015-12-13T13:12:42Z</dcterms:created>
  <dcterms:modified xsi:type="dcterms:W3CDTF">2023-01-25T09:42:44Z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2841245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