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8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016" y="908720"/>
            <a:ext cx="8856984" cy="5184576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 образования администрации Жарковского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округа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объявляет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ФОТО-ВЫСТАВКУ "ПАСХАЛЬНАЯ РАДОСТЬ"</a:t>
            </a:r>
            <a:endParaRPr lang="ru-RU" sz="1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Крашеные яйца, праздничные куличи, букетики вербы, праздничный декор в поселке, радостные люди у храма - словом, все ,что относится к светлому празднику Пасхи. Принимаются снимки любых жанров: натюрморт, пейзаж, репортаж и т.д.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 фотографий осуществляется до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14.04.2023г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распечатанном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виде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адресу: </a:t>
            </a:r>
            <a:r>
              <a:rPr lang="ru-RU" sz="1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пгт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Жарковский,  ул.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Труда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 </a:t>
            </a:r>
            <a:r>
              <a:rPr lang="ru-RU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31, МОУДО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«Жарковский Дом </a:t>
            </a:r>
            <a:r>
              <a:rPr lang="ru-RU" sz="14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детского творчества»</a:t>
            </a:r>
            <a:r>
              <a:rPr lang="ru-RU" sz="14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1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проведения фотовыставки: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от каждого участника принимается не более одной фотографии;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фотография должна соответствовать теме выставки;</a:t>
            </a:r>
            <a:b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принимаются ваши личные любительские (не студийные) фотографии (без срока давности);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фотография может быть цветной или чёрно-белой ( в формате А4 или А5);</a:t>
            </a:r>
            <a:b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на снимке не должно быть специально добавленных дат, надписей, логотипов;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снимок не может состоять из нескольких фотографий (коллаж);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фотография не должна иметь технических дефектов ( пятна, засветка, недостаточная резкость, слишком темное или слишком светлое фото);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снимок должен сопровождаться этикеткой с надписью в печатном виде: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Ф.И. автора полностью без сокращений;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Ф.И.О. руководителя полностью без сокращений;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Учреждение, возраст (класс).</a:t>
            </a:r>
          </a:p>
          <a:p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>
            <a:normAutofit/>
          </a:bodyPr>
          <a:lstStyle/>
          <a:p>
            <a:r>
              <a:rPr lang="ru-RU" sz="3200" i="1" dirty="0" err="1" smtClean="0">
                <a:solidFill>
                  <a:srgbClr val="FF0000"/>
                </a:solidFill>
              </a:rPr>
              <a:t>Фото-выставка</a:t>
            </a:r>
            <a:r>
              <a:rPr lang="ru-RU" sz="3200" i="1" dirty="0" smtClean="0">
                <a:solidFill>
                  <a:srgbClr val="FF0000"/>
                </a:solidFill>
              </a:rPr>
              <a:t> «Пасхальная радость»</a:t>
            </a:r>
            <a:endParaRPr lang="ru-RU" sz="3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</TotalTime>
  <Words>78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Фото-выставка «Пасхальная радость»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Фото-выставка «пасхальная радость»</dc:title>
  <dc:creator>USER</dc:creator>
  <cp:lastModifiedBy>User</cp:lastModifiedBy>
  <cp:revision>3</cp:revision>
  <dcterms:created xsi:type="dcterms:W3CDTF">2022-02-21T18:20:38Z</dcterms:created>
  <dcterms:modified xsi:type="dcterms:W3CDTF">2023-03-28T13:04:30Z</dcterms:modified>
</cp:coreProperties>
</file>