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B80D1F-0178-42C1-AB80-1629F3F619DC}" type="datetimeFigureOut">
              <a:rPr lang="ru-RU" smtClean="0"/>
              <a:pPr>
                <a:defRPr/>
              </a:pPr>
              <a:t>02.06.2023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4834C-F38C-4835-BBC7-B8B7F3A8D11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E96B87-CD2F-4F5E-A8D4-2913D7CF606D}" type="datetimeFigureOut">
              <a:rPr lang="ru-RU" smtClean="0"/>
              <a:pPr>
                <a:defRPr/>
              </a:pPr>
              <a:t>02.06.2023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F7515-6BFC-4442-9821-72A93B5C975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74997D-B69F-4003-A874-8C7DBCEFC13B}" type="datetimeFigureOut">
              <a:rPr lang="ru-RU" smtClean="0"/>
              <a:pPr>
                <a:defRPr/>
              </a:pPr>
              <a:t>02.06.2023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36490-4D37-4E17-AF93-C7AF1D43626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28A77D-CA82-41F8-9491-F72FF83D2B5F}" type="datetimeFigureOut">
              <a:rPr lang="ru-RU" smtClean="0"/>
              <a:pPr>
                <a:defRPr/>
              </a:pPr>
              <a:t>02.06.2023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44C8F3-2DC7-49B9-A2A5-2E926CF42B6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57A7DC-2444-49AC-938A-B73A40895C32}" type="datetimeFigureOut">
              <a:rPr lang="ru-RU" smtClean="0"/>
              <a:pPr>
                <a:defRPr/>
              </a:pPr>
              <a:t>02.06.2023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DB6656-48FB-4486-898D-4E0AB61F3C9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381F41-803A-4DE7-86EB-C1C7B270EA78}" type="datetimeFigureOut">
              <a:rPr lang="ru-RU" smtClean="0"/>
              <a:pPr>
                <a:defRPr/>
              </a:pPr>
              <a:t>02.06.2023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CA3437-0C0B-45F7-A7CD-88E098E7ACE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9BB2AC-246C-4FCB-B0E9-74B74CE2D32A}" type="datetimeFigureOut">
              <a:rPr lang="ru-RU" smtClean="0"/>
              <a:pPr>
                <a:defRPr/>
              </a:pPr>
              <a:t>02.06.2023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1B5CC6-8D73-40F1-BD82-8094DD226FF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A2383E-5F6E-42BD-BC22-15D1CC1C57A6}" type="datetimeFigureOut">
              <a:rPr lang="ru-RU" smtClean="0"/>
              <a:pPr>
                <a:defRPr/>
              </a:pPr>
              <a:t>02.06.2023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C4CC83-788F-4C6D-B11D-0E405324659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7C2419-F020-4A18-A4BB-5C213D7F880D}" type="datetimeFigureOut">
              <a:rPr lang="ru-RU" smtClean="0"/>
              <a:pPr>
                <a:defRPr/>
              </a:pPr>
              <a:t>02.06.2023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11E93-8A73-48C0-A989-29CBC1A94D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70CB6-8F3A-42E5-B581-591A3BA161B2}" type="datetimeFigureOut">
              <a:rPr lang="ru-RU" smtClean="0"/>
              <a:pPr>
                <a:defRPr/>
              </a:pPr>
              <a:t>02.06.2023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D14469-157A-4F83-A473-4D17F3A7C04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E8F09B-09C8-4EE6-882D-22D5669B0D81}" type="datetimeFigureOut">
              <a:rPr lang="ru-RU" smtClean="0"/>
              <a:pPr>
                <a:defRPr/>
              </a:pPr>
              <a:t>02.06.2023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2BC86C66-3DCF-4F81-97EC-C8D3F3B51E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998C319-0497-4905-A28A-DB3F485F0824}" type="datetimeFigureOut">
              <a:rPr lang="ru-RU" smtClean="0"/>
              <a:pPr>
                <a:defRPr/>
              </a:pPr>
              <a:t>02.06.2023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DA51618-DF1F-40AC-B7B6-BFFE171968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/>
              <a:t> </a:t>
            </a:r>
            <a:r>
              <a:rPr lang="ru-RU" sz="2400" b="1" dirty="0" smtClean="0">
                <a:latin typeface="+mn-lt"/>
              </a:rPr>
              <a:t>В Тверской </a:t>
            </a:r>
            <a:r>
              <a:rPr lang="ru-RU" sz="2400" b="1" dirty="0" smtClean="0">
                <a:latin typeface="+mn-lt"/>
              </a:rPr>
              <a:t>области </a:t>
            </a:r>
            <a:r>
              <a:rPr lang="ru-RU" sz="2400" b="1" dirty="0" smtClean="0">
                <a:latin typeface="+mn-lt"/>
              </a:rPr>
              <a:t> сдавали единый </a:t>
            </a:r>
            <a:r>
              <a:rPr lang="ru-RU" sz="2400" b="1" dirty="0" smtClean="0">
                <a:latin typeface="+mn-lt"/>
              </a:rPr>
              <a:t>государственный экзамен по русскому языку</a:t>
            </a:r>
            <a:endParaRPr lang="ru-RU" sz="2700" b="1" i="1" dirty="0" smtClean="0">
              <a:latin typeface="+mn-lt"/>
              <a:cs typeface="Times New Roman" pitchFamily="18" charset="0"/>
            </a:endParaRP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214282" y="692696"/>
            <a:ext cx="8643998" cy="6165304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2400" dirty="0" smtClean="0"/>
              <a:t>           29 </a:t>
            </a:r>
            <a:r>
              <a:rPr lang="ru-RU" sz="2400" dirty="0" smtClean="0"/>
              <a:t>мая в Тверской области организован самый массовый экзамен ЕГЭ – по русскому языку. На участие в нем заявились 4908 человек</a:t>
            </a:r>
            <a:r>
              <a:rPr lang="ru-RU" sz="2400" dirty="0" smtClean="0"/>
              <a:t>. На территории Жарковского муниципального округа -22 выпускника.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Также предусмотрен резервный день – 22 июня, в который будут сдавать ЕГЭ те, кто по уважительным причинам не смог сдать </a:t>
            </a:r>
            <a:r>
              <a:rPr lang="ru-RU" sz="2400" dirty="0" err="1" smtClean="0"/>
              <a:t>госэкзамен</a:t>
            </a:r>
            <a:r>
              <a:rPr lang="ru-RU" sz="2400" dirty="0" smtClean="0"/>
              <a:t> по русскому языку в основной день, а также выпускники прошлых лет, студенты колледжей и другие категории.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Русский язык – один из двух обязательных учебных предметов для получения аттестата за 11 класс. Для получения аттестата необходимо набрать по этому предмету не менее 24 баллов, а для аттестата с отличием – не менее 70 баллов. Результаты ЕГЭ по русскому языку нужны также при поступлении в вуз на любое направление подготовки. Минимальный порог по русскому языку, ниже которого вузы не могут устанавливать проходной балл, составляет 36 баллов.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Продолжительность ЕГЭ по русскому языку – 3,5 часа (210 минут). Экзаменационная работа включает две части и содержит 27 заданий: 26 – с кратким ответом, одно задание – с развернутым.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Напомним, 26 мая в Тверской области стартовал основной период единого государственного экзамена 2022-2023 учебного года. Свои знания выпускники проверяли по географии, литературе и химии: 95, 348 и 536 человек соответственно.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Экзамены прошли в штатном режиме без нарушений и сбоев. За ходом проведения в 43 пунктах проведения экзамена следили 94 общественных наблюдателя, а также представители Министерства образования Тверской области.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Установленный минимальный балл на ЕГЭ по географии составляет 37, по литературе – 32, по химии – 36. Свои результаты участники этих экзаменов узнают не позднее 13 июня.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Следующим испытанием станет ЕГЭ по математике базового и профильного уровня, который состоится 1 июня.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Основной период ЕГЭ-2023 проходит с 26 мая по 1 июля.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Всего в основной период сдачи </a:t>
            </a:r>
            <a:r>
              <a:rPr lang="ru-RU" sz="2400" dirty="0" err="1" smtClean="0"/>
              <a:t>госэкзаменов</a:t>
            </a:r>
            <a:r>
              <a:rPr lang="ru-RU" sz="2400" dirty="0" smtClean="0"/>
              <a:t> на территории Тверской области организована работа 56 пунктов проведения единого государственного экзамена во всех муниципальных образованиях Тверской области.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К проведению испытаний привлечены 2544 человек, включая руководителей пунктов проведения экзаменационных испытаний, организаторов, членов комиссии и экспертов. Ранее Министерством образования Тверской области организована работа по обучению специалистов.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 пунктах проведения ЕГЭ созданы все необходимые условия для соблюдения информационной безопасности. Аудитории оснащены системами видеонаблюдения с возможностью трансляции проведения экзаменов в режиме реального времени.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Во время проведения ЕГЭ-2023 в Тверской области работает региональная «горячая линия» +7 (4822) 34-96-08 и «горячая линия» Федеральной службы по надзору в сфере образования и науки (</a:t>
            </a:r>
            <a:r>
              <a:rPr lang="ru-RU" sz="2400" dirty="0" err="1" smtClean="0"/>
              <a:t>Рособрнадзор</a:t>
            </a:r>
            <a:r>
              <a:rPr lang="ru-RU" sz="2400" dirty="0" smtClean="0"/>
              <a:t>) +7 (495) 984-89-19, где можно получить любую консультацию, касающуюся единого </a:t>
            </a:r>
            <a:r>
              <a:rPr lang="ru-RU" sz="2400" dirty="0" err="1" smtClean="0"/>
              <a:t>госэкзамена</a:t>
            </a:r>
            <a:r>
              <a:rPr lang="ru-RU" sz="2400" dirty="0" smtClean="0"/>
              <a:t>. Кроме того, действует «телефон доверия ЕГЭ» +7 (495) 104-68-38, куда можно сообщить о любых нарушениях во время экзаменационной </a:t>
            </a:r>
            <a:r>
              <a:rPr lang="ru-RU" sz="2400" dirty="0" smtClean="0"/>
              <a:t>кампании.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257</TotalTime>
  <Words>33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  В Тверской области  сдавали единый государственный экзамен по русскому языку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dc:description>http://aida.ucoz.ru</dc:description>
  <cp:lastModifiedBy>User</cp:lastModifiedBy>
  <cp:revision>13</cp:revision>
  <dcterms:created xsi:type="dcterms:W3CDTF">2018-01-16T12:27:00Z</dcterms:created>
  <dcterms:modified xsi:type="dcterms:W3CDTF">2023-06-02T11:54:13Z</dcterms:modified>
</cp:coreProperties>
</file>