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4" r:id="rId2"/>
  </p:sldIdLst>
  <p:sldSz cx="20104100" cy="11309350"/>
  <p:notesSz cx="20104100" cy="11309350"/>
  <p:embeddedFontLst>
    <p:embeddedFont>
      <p:font typeface="Calibri" pitchFamily="34" charset="0"/>
      <p:regular r:id="rId3"/>
      <p:bold r:id="rId4"/>
      <p:italic r:id="rId5"/>
      <p:boldItalic r:id="rId6"/>
    </p:embeddedFont>
    <p:embeddedFont>
      <p:font typeface="Druk Cyr" charset="-52"/>
      <p:regular r:id="rId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0"/>
    <p:restoredTop sz="94643"/>
  </p:normalViewPr>
  <p:slideViewPr>
    <p:cSldViewPr>
      <p:cViewPr varScale="1">
        <p:scale>
          <a:sx n="66" d="100"/>
          <a:sy n="66" d="100"/>
        </p:scale>
        <p:origin x="-690" y="-1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8/16/2023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94002" y="939767"/>
            <a:ext cx="15859236" cy="7558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  <a:tabLst>
                <a:tab pos="1981200" algn="l"/>
              </a:tabLst>
            </a:pPr>
            <a:r>
              <a:rPr lang="ru-RU" sz="4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Уважаемые коллеги!</a:t>
            </a:r>
            <a:endParaRPr lang="ru-RU" sz="4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ru-RU" sz="48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Приглашаем Вас</a:t>
            </a:r>
            <a:endParaRPr lang="ru-RU" sz="4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ru-RU" sz="48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на августовскую</a:t>
            </a:r>
            <a:endParaRPr lang="ru-RU" sz="4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ru-RU" sz="48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педагогическую конференцию</a:t>
            </a:r>
            <a:endParaRPr lang="ru-RU" sz="4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ru-RU" sz="48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«Год педагога и наставника: сохраняя прошлое – создаем будущее»</a:t>
            </a:r>
            <a:endParaRPr lang="ru-RU" sz="4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ru-RU" sz="48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которая состоится</a:t>
            </a:r>
            <a:endParaRPr lang="ru-RU" sz="4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ru-RU" sz="48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28 августа 2023 года в 10 часов</a:t>
            </a:r>
            <a:endParaRPr lang="ru-RU" sz="48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indent="450215" algn="ctr">
              <a:lnSpc>
                <a:spcPct val="115000"/>
              </a:lnSpc>
              <a:spcAft>
                <a:spcPts val="0"/>
              </a:spcAft>
              <a:tabLst>
                <a:tab pos="1981200" algn="l"/>
              </a:tabLst>
            </a:pPr>
            <a:r>
              <a:rPr lang="ru-RU" sz="4800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по адресу ул. Труда, 31</a:t>
            </a:r>
            <a:endParaRPr lang="ru-RU" sz="48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</TotalTime>
  <Words>37</Words>
  <Application>Microsoft Macintosh PowerPoint</Application>
  <PresentationFormat>Произвольный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Times New Roman</vt:lpstr>
      <vt:lpstr>Calibri</vt:lpstr>
      <vt:lpstr>Druk Cyr</vt:lpstr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User</dc:creator>
  <cp:lastModifiedBy>User</cp:lastModifiedBy>
  <cp:revision>18</cp:revision>
  <dcterms:created xsi:type="dcterms:W3CDTF">2023-01-13T17:17:54Z</dcterms:created>
  <dcterms:modified xsi:type="dcterms:W3CDTF">2023-08-16T11:36:24Z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