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49" autoAdjust="0"/>
  </p:normalViewPr>
  <p:slideViewPr>
    <p:cSldViewPr>
      <p:cViewPr>
        <p:scale>
          <a:sx n="100" d="100"/>
          <a:sy n="100" d="100"/>
        </p:scale>
        <p:origin x="-2040" y="-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8064" y="0"/>
            <a:ext cx="3667944" cy="1484784"/>
          </a:xfrm>
        </p:spPr>
        <p:txBody>
          <a:bodyPr>
            <a:normAutofit/>
          </a:bodyPr>
          <a:lstStyle/>
          <a:p>
            <a:r>
              <a:rPr lang="ru-RU" sz="1600" smtClean="0">
                <a:solidFill>
                  <a:schemeClr val="tx1"/>
                </a:solidFill>
              </a:rPr>
              <a:t>награждение </a:t>
            </a:r>
            <a:r>
              <a:rPr lang="ru-RU" sz="1600" dirty="0" smtClean="0">
                <a:solidFill>
                  <a:schemeClr val="tx1"/>
                </a:solidFill>
              </a:rPr>
              <a:t>призёров и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 победителей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 муниципального этапа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 Всероссийской олимпиады</a:t>
            </a:r>
            <a:br>
              <a:rPr lang="ru-RU" sz="1600" dirty="0" smtClean="0">
                <a:solidFill>
                  <a:schemeClr val="tx1"/>
                </a:solidFill>
              </a:rPr>
            </a:br>
            <a:r>
              <a:rPr lang="ru-RU" sz="1600" dirty="0" smtClean="0">
                <a:solidFill>
                  <a:schemeClr val="tx1"/>
                </a:solidFill>
              </a:rPr>
              <a:t> школьников</a:t>
            </a: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4048" y="1052736"/>
            <a:ext cx="3960440" cy="5472608"/>
          </a:xfrm>
        </p:spPr>
        <p:txBody>
          <a:bodyPr>
            <a:normAutofit/>
          </a:bodyPr>
          <a:lstStyle/>
          <a:p>
            <a:endParaRPr lang="ru-RU" sz="1200" dirty="0" smtClean="0"/>
          </a:p>
          <a:p>
            <a:endParaRPr lang="ru-RU" sz="1200" dirty="0" smtClean="0">
              <a:solidFill>
                <a:schemeClr val="tx1"/>
              </a:solidFill>
            </a:endParaRPr>
          </a:p>
          <a:p>
            <a:endParaRPr lang="ru-RU" sz="1200" dirty="0" smtClean="0">
              <a:solidFill>
                <a:schemeClr val="tx1"/>
              </a:solidFill>
            </a:endParaRPr>
          </a:p>
          <a:p>
            <a:r>
              <a:rPr lang="ru-RU" sz="1200" dirty="0" smtClean="0">
                <a:solidFill>
                  <a:schemeClr val="tx1"/>
                </a:solidFill>
              </a:rPr>
              <a:t>25 января 2024 года на базе «</a:t>
            </a:r>
            <a:r>
              <a:rPr lang="ru-RU" sz="1200" dirty="0" err="1" smtClean="0">
                <a:solidFill>
                  <a:schemeClr val="tx1"/>
                </a:solidFill>
              </a:rPr>
              <a:t>Жарковской</a:t>
            </a:r>
            <a:r>
              <a:rPr lang="ru-RU" sz="1200" dirty="0" smtClean="0">
                <a:solidFill>
                  <a:schemeClr val="tx1"/>
                </a:solidFill>
              </a:rPr>
              <a:t> СОШ №1» </a:t>
            </a:r>
            <a:r>
              <a:rPr lang="ru-RU" sz="1200" dirty="0" smtClean="0"/>
              <a:t>по адресу ул.Советская ,д.55 </a:t>
            </a:r>
            <a:r>
              <a:rPr lang="ru-RU" sz="1200" dirty="0" smtClean="0">
                <a:solidFill>
                  <a:schemeClr val="tx1"/>
                </a:solidFill>
              </a:rPr>
              <a:t>состоялась церемония награждения призёров и победителей муниципального этапа Всероссийской предметной олимпиады школьников.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Поздравляем всех участников, призеров и победителей с успешным выступлением на олимпиаде! Благодарим вас за смелость и отвагу, за волю к победе, за веру в успех.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Победы не бывают легкими, победа – это всегда затраты времени, творчество, труд и толика везенья. Победы – это результат большой работы. Наши ученики проявили целеустремлённость, нестандартное мышление, выполняя сложные олимпиадные задания.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Мы уверены, что опыт участия в этой олимпиаде вас многому научил. Никогда не останавливайтесь на достигнутом – учитесь, узнавайте новое, развивайтесь. Успехов вам, вдохновения, творчества и позитива каждый день!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Поздравляем родителей, которые способствовали становлению таланта каждого ребенка.</a:t>
            </a:r>
          </a:p>
          <a:p>
            <a:r>
              <a:rPr lang="ru-RU" sz="1200" dirty="0" smtClean="0">
                <a:solidFill>
                  <a:schemeClr val="tx1"/>
                </a:solidFill>
              </a:rPr>
              <a:t>Выражаем искреннюю благодарность педагогам. Ваши знания, терпение и любовь к детям и своему делу – основа успешности учащихся и школы.</a:t>
            </a:r>
          </a:p>
          <a:p>
            <a:endParaRPr lang="ru-RU" sz="1000" dirty="0"/>
          </a:p>
        </p:txBody>
      </p:sp>
      <p:pic>
        <p:nvPicPr>
          <p:cNvPr id="4" name="Рисунок 3" descr="https://sun1-23.userapi.com/impg/eqghOh0nD0N52_CBPHrqj_X90g1cXWoFis3LQA/5jfNLdVZsBg.jpg?size=1280x960&amp;quality=95&amp;sign=d28ddb7f3e192cdf4c4b68cf0077e214&amp;type=album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4860031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s://sun1-30.userapi.com/impg/9rytN1ZXeW9Of5KbBsnfxCHWVBHdlNK5OWo2Sw/gdNg4ZAWblo.jpg?size=1280x960&amp;quality=95&amp;sign=aad8545095c37b2e78e6adc4117f65cb&amp;type=album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429000"/>
            <a:ext cx="4860032" cy="3469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117</TotalTime>
  <Words>172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награждение призёров и  победителей  муниципального этапа  Всероссийской олимпиады  школьников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18</cp:revision>
  <dcterms:modified xsi:type="dcterms:W3CDTF">2024-01-29T07:20:48Z</dcterms:modified>
</cp:coreProperties>
</file>