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73" r:id="rId2"/>
  </p:sldIdLst>
  <p:sldSz cx="12192000" cy="685800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20577D47-EB3F-4E5E-B829-BB86A2AA7BD4}">
          <p14:sldIdLst>
            <p14:sldId id="573"/>
            <p14:sldId id="63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7E4BD"/>
    <a:srgbClr val="E9DB89"/>
    <a:srgbClr val="EFF8D0"/>
    <a:srgbClr val="FF9933"/>
    <a:srgbClr val="000000"/>
    <a:srgbClr val="3379CD"/>
    <a:srgbClr val="2F70BF"/>
    <a:srgbClr val="3333FF"/>
    <a:srgbClr val="4F81BD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530" autoAdjust="0"/>
  </p:normalViewPr>
  <p:slideViewPr>
    <p:cSldViewPr>
      <p:cViewPr varScale="1">
        <p:scale>
          <a:sx n="106" d="100"/>
          <a:sy n="106" d="100"/>
        </p:scale>
        <p:origin x="-762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39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249E17-8172-4849-8EAA-A67AD988C886}" type="datetimeFigureOut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0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39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AF2D0DE-5479-499C-97BF-766F33C1F7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2480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39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8EF77C4-2B47-477C-B0CD-4E99B4629A1A}" type="datetimeFigureOut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94" tIns="45397" rIns="90794" bIns="4539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32" y="4715278"/>
            <a:ext cx="5437822" cy="4466433"/>
          </a:xfrm>
          <a:prstGeom prst="rect">
            <a:avLst/>
          </a:prstGeom>
        </p:spPr>
        <p:txBody>
          <a:bodyPr vert="horz" lIns="90794" tIns="45397" rIns="90794" bIns="45397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39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1C261BF-5584-4368-BEB2-10BD2BDEA4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8527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FEB4-02FC-4226-AFAC-B94A526AF13D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77C3B-0668-4704-9AA5-B445F5E647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1069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74687-B736-4CBD-B0D5-AE0E719D7F1C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BEF6E-BDA8-44A9-9BEE-AD5A6EF766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45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C411-0EF0-4492-BE6C-E9AC632DC42D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88876-F098-4228-8B35-6B18469C78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187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05D19-5A5D-44F7-9691-A8520829EBDD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977F-2B5A-4F31-A432-12F513195A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9005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4A669-943C-4354-ACB9-85EEFA1562C0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15E9F-B271-4AAD-8B8E-39F25D140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1351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15D15-F45E-4F80-9C7E-E3466E4A36A2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F9C3A-F514-4B88-A3C3-A593C4FCEE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4604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DFCC-E646-49E3-9B99-6BF1067A74DD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D27FC-841F-48A5-BCBF-50472F5E7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0167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10E4D-1158-451B-BDDF-7F615566479D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DA6F2-46EA-4047-9962-F709C4AB9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717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3BA94-645C-44D7-8EDF-20B1D4D2B700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B6DC0-B65F-4268-ABCD-78BA3F8C99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9868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1C0F-4912-441D-93E1-565F84D748A7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32D68-1A7A-4910-88DE-71964A2047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526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BAFE2-F494-4F79-AC14-8CB6040F606F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A2FF2-A936-4B25-9C7C-5BD45F0BA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667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E4FBC8-907A-459F-AC16-59FCAB2BCC3B}" type="datetime1">
              <a:rPr lang="ru-RU"/>
              <a:pPr>
                <a:defRPr/>
              </a:pPr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5B6EA4-CE5F-4B14-A666-63DEFCAEC2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56348" y="349627"/>
            <a:ext cx="10638219" cy="672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/>
          <a:lstStyle/>
          <a:p>
            <a:pPr>
              <a:defRPr/>
            </a:pPr>
            <a:endParaRPr lang="ru-RU" sz="2400" b="1" dirty="0">
              <a:solidFill>
                <a:srgbClr val="A88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 txBox="1">
            <a:spLocks/>
          </p:cNvSpPr>
          <p:nvPr/>
        </p:nvSpPr>
        <p:spPr>
          <a:xfrm>
            <a:off x="1343472" y="1916832"/>
            <a:ext cx="10225136" cy="3193013"/>
          </a:xfrm>
          <a:prstGeom prst="rect">
            <a:avLst/>
          </a:prstGeom>
        </p:spPr>
        <p:txBody>
          <a:bodyPr lIns="91440" tIns="45720" rIns="91440" bIns="45720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None/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063550" y="5805264"/>
            <a:ext cx="8896271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>
              <a:defRPr/>
            </a:pPr>
            <a:r>
              <a:rPr lang="ru-RU" sz="2133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11.11.2024г - 13.12.2024г</a:t>
            </a:r>
            <a:endParaRPr lang="ru-RU" sz="6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gN0fyDU0He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1384" y="260649"/>
            <a:ext cx="10801200" cy="56886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1361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24006</TotalTime>
  <Words>4</Words>
  <Application>Microsoft Office PowerPoint</Application>
  <PresentationFormat>Произвольный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Нормативное подушевое финансирование  2008 год   Каспржак А.А. начальник департамента образования Тверской области</dc:title>
  <dc:creator>shlinchak</dc:creator>
  <cp:lastModifiedBy>User</cp:lastModifiedBy>
  <cp:revision>1985</cp:revision>
  <cp:lastPrinted>2020-07-31T07:10:39Z</cp:lastPrinted>
  <dcterms:created xsi:type="dcterms:W3CDTF">2007-11-20T06:26:01Z</dcterms:created>
  <dcterms:modified xsi:type="dcterms:W3CDTF">2024-10-30T09:38:17Z</dcterms:modified>
</cp:coreProperties>
</file>