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301" r:id="rId6"/>
    <p:sldId id="281" r:id="rId7"/>
    <p:sldId id="278" r:id="rId8"/>
    <p:sldId id="285" r:id="rId9"/>
    <p:sldId id="315" r:id="rId10"/>
    <p:sldId id="323" r:id="rId11"/>
    <p:sldId id="322" r:id="rId12"/>
    <p:sldId id="311" r:id="rId13"/>
    <p:sldId id="316" r:id="rId14"/>
    <p:sldId id="317" r:id="rId15"/>
    <p:sldId id="319" r:id="rId16"/>
    <p:sldId id="320" r:id="rId17"/>
    <p:sldId id="318" r:id="rId18"/>
    <p:sldId id="308" r:id="rId19"/>
    <p:sldId id="321" r:id="rId20"/>
    <p:sldId id="32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23" autoAdjust="0"/>
  </p:normalViewPr>
  <p:slideViewPr>
    <p:cSldViewPr>
      <p:cViewPr>
        <p:scale>
          <a:sx n="81" d="100"/>
          <a:sy n="81" d="100"/>
        </p:scale>
        <p:origin x="-56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FEF7-F922-4109-8A28-1D1C8187D757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8F05-506F-45D8-B80D-A242EDFAEA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/" TargetMode="External"/><Relationship Id="rId2" Type="http://schemas.openxmlformats.org/officeDocument/2006/relationships/hyperlink" Target="https://yabs.yandex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ommersant.ru/" TargetMode="External"/><Relationship Id="rId4" Type="http://schemas.openxmlformats.org/officeDocument/2006/relationships/hyperlink" Target="https://heraldy.mil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414724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Жарковская средняя школа №1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Жарковский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960365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«Герои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нашего времени»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6304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Выполнили: 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Сергеева Анна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Этцель Ольга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Гафурова Махбуба Хусаиновн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606052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Жарковский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60849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Герои – земляки операции "Z"</a:t>
            </a:r>
          </a:p>
        </p:txBody>
      </p:sp>
    </p:spTree>
    <p:extLst>
      <p:ext uri="{BB962C8B-B14F-4D97-AF65-F5344CB8AC3E}">
        <p14:creationId xmlns:p14="http://schemas.microsoft.com/office/powerpoint/2010/main" val="1682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19270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земляк- участник СВО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700808"/>
            <a:ext cx="4248472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70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каждой стране есть свои герои. Наша Родина, Россия - страна героическая.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Раскрывая тему «Герои нашего времени » хотелось бы подробнее рассказать о нашем земляке, который с первых дней начала спецоперации подписал контракт и был отправлен на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Украину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Учитель\Downloads\IMG-20241112-WA00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6422" r="5039"/>
          <a:stretch/>
        </p:blipFill>
        <p:spPr bwMode="auto">
          <a:xfrm>
            <a:off x="539552" y="2564904"/>
            <a:ext cx="3672408" cy="3528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3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Мужество случайным не бывает 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:\димока\IMG-20241025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имока\IMG-20241025-WA0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13163"/>
          <a:stretch/>
        </p:blipFill>
        <p:spPr bwMode="auto">
          <a:xfrm>
            <a:off x="599983" y="1700808"/>
            <a:ext cx="194421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Боевая  машина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МТЛБ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первых дней войны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3" y="6205573"/>
            <a:ext cx="51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Освобождение Мариуполя  2022год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димока\IMG-20241025-WA0024.jpg"/>
          <p:cNvPicPr/>
          <p:nvPr/>
        </p:nvPicPr>
        <p:blipFill>
          <a:blip r:embed="rId4" cstate="print"/>
          <a:srcRect t="19753" b="19159"/>
          <a:stretch>
            <a:fillRect/>
          </a:stretch>
        </p:blipFill>
        <p:spPr bwMode="auto">
          <a:xfrm>
            <a:off x="3419872" y="1700808"/>
            <a:ext cx="252028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059832" y="37890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боях под Луганском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9062" y="1253005"/>
            <a:ext cx="484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ПЕРЕДОВОЙ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:\димон\IMG-20241025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2672832" cy="3563776"/>
          </a:xfrm>
          <a:prstGeom prst="rect">
            <a:avLst/>
          </a:prstGeom>
          <a:noFill/>
        </p:spPr>
      </p:pic>
      <p:pic>
        <p:nvPicPr>
          <p:cNvPr id="4099" name="Picture 3" descr="F:\димока\IMG-20241025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592288" cy="25581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589240"/>
            <a:ext cx="4167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год под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Мариуполем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2022г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437220"/>
            <a:ext cx="3807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июле 2023года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Дмитрий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получил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специальное задание при освобождение населенного пункта Кременной. Выполнив задание, был ранен. После госпиталя обратно вернулся на передовую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9062" y="1253005"/>
            <a:ext cx="484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Учитель\Downloads\IMG-20241112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7780"/>
            <a:ext cx="3182440" cy="26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Учитель\Downloads\IMG-20241112-WA00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3782" b="33973"/>
          <a:stretch/>
        </p:blipFill>
        <p:spPr bwMode="auto">
          <a:xfrm>
            <a:off x="4644008" y="1854061"/>
            <a:ext cx="3683635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Учитель\Downloads\IMG-20241112-WA00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3782" b="33973"/>
          <a:stretch/>
        </p:blipFill>
        <p:spPr bwMode="auto">
          <a:xfrm>
            <a:off x="3192715" y="4723184"/>
            <a:ext cx="2902585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IMG-20241112-WA0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630932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2023г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0017" y="1251625"/>
            <a:ext cx="484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СОЛДАТУ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Учитель\Desktop\IMG-20241106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6027"/>
            <a:ext cx="3387299" cy="2540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IMG-20241028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03753"/>
            <a:ext cx="2773595" cy="2098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IMG-20241106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5517"/>
            <a:ext cx="3024336" cy="2126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0017" y="1251625"/>
            <a:ext cx="62244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Никоара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Дмитрия Ионовича 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SystemPoint\Downloads\IMG-20241112-WA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8350"/>
            <a:ext cx="20193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93032" y="2424370"/>
            <a:ext cx="5139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Указом Министра Обороны РФ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личное мужество и отвагу во время выполнения воинского долга  награждён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Медалью 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Боевую Доблесть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 степени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07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мая.2022года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4271029"/>
            <a:ext cx="50405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Указом президента Российской Федерации За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личное мужество и отвагу, проявленные при защите страны и государственных интересов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награждён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Медалью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Суворова               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25 ноября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2022года</a:t>
            </a:r>
          </a:p>
          <a:p>
            <a:pPr indent="450215">
              <a:spcAft>
                <a:spcPts val="0"/>
              </a:spcAft>
            </a:pP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1400" b="1" i="1" dirty="0">
              <a:ea typeface="Times New Roman"/>
              <a:cs typeface="Times New Roman"/>
            </a:endParaRPr>
          </a:p>
        </p:txBody>
      </p:sp>
      <p:sp>
        <p:nvSpPr>
          <p:cNvPr id="4" name="AutoShape 4" descr="17314067254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7" descr="17314066546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9" descr="17314066546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1921751" cy="14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3033" y="2901687"/>
            <a:ext cx="5139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4" name="AutoShape 4" descr="17314067254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7" descr="17314066546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9" descr="17314066546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https://avatars.mds.yandex.net/i?id=dc8cc0bc3c3d947a5339897cfa7db729d76dab8579915a88-5247417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5" y="2884102"/>
            <a:ext cx="1638300" cy="2653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2884102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Никоара Дмитрий Ионович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мужество, храбрость , отвагу и героизм, волю к победе, преданность своей Родине и верность воинскому долгу  награжден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Святого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Георгия – 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Крест</a:t>
            </a:r>
          </a:p>
          <a:p>
            <a:pPr lvl="0" indent="450215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2024года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24162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7624"/>
            <a:ext cx="6399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7545" y="1016628"/>
            <a:ext cx="820891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нашей  исследовательской работы достигнута.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проведённых исследований мы собрали интересный материал о жизни и военной службе нашего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земляка Никоара Дмитрии Ионовиче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находится на передовой  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приближает Победу в освобождении российских территорий.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настоящий пример доблести и отваги, о котором  надо рассказывать близким и друзьям.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история о  нашем земляке, который вызывает чувство гордости за его бесстрашие и героизм  готового защищать свою Родину до последней капли крови.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064896" cy="28803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семью                  Епанчинцевых за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6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064896" cy="28803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412776"/>
            <a:ext cx="8208912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r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выполняют важнейшую задачу с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зрения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самой России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конечно, они заслуживают того, чтобы о них говорила и знала страна. Я думаю, что 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слагать, и стихи писать, и памятники им ставить. Они – герои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 В. Путин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исследование жизни и военной деятельности нашего  героя – земляка , участника  СВО  Никоара  Дмитрия Ионовича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Гипотеза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надеемся, что нам  удастся выявить и рассмотреть судьбу военного  и его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подвиги,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герои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живут в наше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время 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рядом с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нами.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Задачи: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отыскать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изучить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материал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герое-земляке, участнике   СВО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познакомиться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довоенной и во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енной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деятельностью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Никоара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Дмитрия Ионовича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064896" cy="1296144"/>
          </a:xfrm>
        </p:spPr>
        <p:txBody>
          <a:bodyPr>
            <a:normAutofit fontScale="90000"/>
          </a:bodyPr>
          <a:lstStyle/>
          <a:p>
            <a:pPr marL="807720" marR="657225" algn="l">
              <a:spcAft>
                <a:spcPts val="0"/>
              </a:spcAft>
            </a:pPr>
            <a:r>
              <a:rPr lang="ru-RU" dirty="0" smtClean="0"/>
              <a:t>	</a:t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https://yabs.yandex.ru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https://ru.wikipedia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https://heraldy.mil.ru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www.kommersant.ru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 матери 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Епанчинцевой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Натальи Ивановны</a:t>
            </a:r>
            <a:b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96752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Предмет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Документы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воспоминания,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фотографии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Объект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Героизм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Никоара Дмитрии Ионовича, награжденного  правительственными наградами Медаль Суворова, Медаль за Боевую доблесть 11 степени,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Знаком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отличия  Орден Святого Георгия- Георгиевский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Крест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Методы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 информации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бобщение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Ожидаемые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о герое-земляке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оформление и сохранение собранной информации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составить презентацию о  Никоара Дмитрии Ионовиче и выступить перед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учащимися 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3565" y="1092909"/>
            <a:ext cx="2367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81537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85934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24 февраля 2022 года Россия вынуждена проводить специальную военную операцию  на Украине. За время спецоперации в руины превращены множество городов и сел на юго-востоке Украины. Погибают не только солдаты, но и мирные жители, в том числе дети, женщины, старики.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хочет освободить русскоязычное население от любой угрозы их жизни и территории, которые вошли в состав России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Узнав, что брат одноклассника принимает участие в освобождении наших территорий ,решили рассказать о  нашем земляке.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1759" y="27509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димока\IMG-20241025-WA0023.jpg"/>
          <p:cNvPicPr>
            <a:picLocks noChangeAspect="1" noChangeArrowheads="1"/>
          </p:cNvPicPr>
          <p:nvPr/>
        </p:nvPicPr>
        <p:blipFill>
          <a:blip r:embed="rId2" cstate="print"/>
          <a:srcRect l="11667" t="19550" r="-332" b="18501"/>
          <a:stretch>
            <a:fillRect/>
          </a:stretch>
        </p:blipFill>
        <p:spPr bwMode="auto">
          <a:xfrm>
            <a:off x="611560" y="2276872"/>
            <a:ext cx="2736304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203848" y="1315001"/>
            <a:ext cx="540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НИКОАРА ДМИТРИЙ ИОНОВИЧ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родился  9 июля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2002года. С 1 по 4 класс учился  в  Новосёлках.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5 по 9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в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«Жарковская СОШ №1».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детства увлекался техникой. Помогал  отцу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машины, младшим братьям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велосипеды и мотоциклы. После окончания  9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класса  поступил в Западно- Двинский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колледж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автомеханика.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июне 2021года сдав государственные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экзамены, уходит в армию. Он всегда мечтал прыгнуть с парашютом  и его мечта сбылась. Дмитрий попал служить в Псковскую десантную дивизию.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В 2021году  подписывает контракт на срочную службу.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2022году в феврале его отправляют  в зону боевых действий на Украину.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4692" y="1204010"/>
            <a:ext cx="3382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Выпускной в технологическом колледже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Западная-Двина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2021год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165371"/>
            <a:ext cx="273630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Учитель\Desktop\IMG-20241025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17" y="3143002"/>
            <a:ext cx="3161377" cy="33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6061d1ce-8eac-4044-a813-33c0300d9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2" y="1988840"/>
            <a:ext cx="394295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458" y="1257152"/>
            <a:ext cx="831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 в армии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4479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7161"/>
            <a:ext cx="3168278" cy="259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3739" y="5834526"/>
            <a:ext cx="419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Служба в Псковской дивизии ВДВ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2021год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димока\IMG-20241025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36" y="1903483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0192" y="5795011"/>
            <a:ext cx="241422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ПРЫЖОК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77942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ПЕРВЫЙ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ПРЫЖОК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7" y="2235192"/>
            <a:ext cx="224313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5700"/>
            <a:ext cx="2736304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223312"/>
            <a:ext cx="3500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в армии</a:t>
            </a:r>
          </a:p>
        </p:txBody>
      </p:sp>
      <p:pic>
        <p:nvPicPr>
          <p:cNvPr id="1028" name="Picture 4" descr="F:\димока\IMG-20241025-WA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2" y="2235192"/>
            <a:ext cx="2088000" cy="27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403" y="5355286"/>
            <a:ext cx="244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 В КАЗАРМЕ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Мужество случайным не бывает 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136904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Уходят потихоньку герои Великой Отечественной войны. Все меньше и меньше становится тех, кто выдержал страшные испытания фашистов. Но на смену им пришли герои нашего времени. Всем нам хочется жить в мире, свободном от войн и насилия. Но, к сожалению, в мире возникают военные конфликты, и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поэтому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нашей стране нужны воины для защиты родного Отечества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b="1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44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791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общеобразовательное учреждение Жарковская средняя школа №1  п. Жарковский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Благодарим семью                  Епанчинцевых за предоставленную информацию.</vt:lpstr>
      <vt:lpstr> СПАСИБО ЗА ВНИМАНИЕ!</vt:lpstr>
      <vt:lpstr>  Литература  https://yabs.yandex.ru https://ru.wikipedia. https://heraldy.mil.ru https://www.kommersant.ru рассказ матери  Епанчинцевой Натальи Ивановны  -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на тему: «Правила этикета за столом»</dc:title>
  <dc:creator>User</dc:creator>
  <cp:lastModifiedBy>Учитель</cp:lastModifiedBy>
  <cp:revision>146</cp:revision>
  <dcterms:created xsi:type="dcterms:W3CDTF">2022-05-18T17:32:36Z</dcterms:created>
  <dcterms:modified xsi:type="dcterms:W3CDTF">2024-11-14T11:27:16Z</dcterms:modified>
</cp:coreProperties>
</file>