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  <p:sldMasterId id="2147483660" r:id="rId3"/>
    <p:sldMasterId id="2147483666" r:id="rId4"/>
    <p:sldMasterId id="2147483671" r:id="rId5"/>
  </p:sldMasterIdLst>
  <p:notesMasterIdLst>
    <p:notesMasterId r:id="rId18"/>
  </p:notesMasterIdLst>
  <p:sldIdLst>
    <p:sldId id="301" r:id="rId6"/>
    <p:sldId id="300" r:id="rId7"/>
    <p:sldId id="302" r:id="rId8"/>
    <p:sldId id="263" r:id="rId9"/>
    <p:sldId id="303" r:id="rId10"/>
    <p:sldId id="267" r:id="rId11"/>
    <p:sldId id="270" r:id="rId12"/>
    <p:sldId id="272" r:id="rId13"/>
    <p:sldId id="273" r:id="rId14"/>
    <p:sldId id="274" r:id="rId15"/>
    <p:sldId id="305" r:id="rId16"/>
    <p:sldId id="293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2A5534-93CB-49EE-BF16-27C15DE858B2}">
          <p14:sldIdLst>
            <p14:sldId id="301"/>
            <p14:sldId id="300"/>
            <p14:sldId id="302"/>
          </p14:sldIdLst>
        </p14:section>
        <p14:section name="Раздел без заголовка" id="{A6EC1526-18D5-4D03-9F9F-B07556124352}">
          <p14:sldIdLst>
            <p14:sldId id="263"/>
            <p14:sldId id="303"/>
            <p14:sldId id="267"/>
            <p14:sldId id="270"/>
            <p14:sldId id="272"/>
            <p14:sldId id="273"/>
            <p14:sldId id="274"/>
            <p14:sldId id="305"/>
            <p14:sldId id="293"/>
          </p14:sldIdLst>
        </p14:section>
      </p14:sectionLst>
    </p:ex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2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836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1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8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2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3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1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8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4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7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4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3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0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4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7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2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45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07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60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06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library.krasno.ru/Pages/Kraevedenie/Uzniki/The%20head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yamtseva.ru/index.php?option=com_content&amp;view=article&amp;id=5:uzniki&amp;catid=13:projects&amp;Itemid=22" TargetMode="External"/><Relationship Id="rId5" Type="http://schemas.openxmlformats.org/officeDocument/2006/relationships/hyperlink" Target="http://cyberleninka.ru/article/n/maloletnie-uzniki-tretiego-reyha" TargetMode="External"/><Relationship Id="rId4" Type="http://schemas.openxmlformats.org/officeDocument/2006/relationships/hyperlink" Target="http://documental.su/new_2009/5496-maloletnie-uzniki-vojny-2010-satrip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127000"/>
            <a:ext cx="9144000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68312" y="457200"/>
            <a:ext cx="82296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sz="3600" b="1" i="0" u="none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          ИССЛЕДОВАТЕЛЬСКИЙ      ПРОЕКТ</a:t>
            </a:r>
            <a:endParaRPr sz="3600"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914400" y="1531937"/>
            <a:ext cx="8229600" cy="2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40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«</a:t>
            </a:r>
            <a:r>
              <a:rPr lang="ru-RU" sz="3600" b="1" i="0" u="none" strike="noStrike" cap="none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Детство ,опаленное войной»</a:t>
            </a:r>
            <a:endParaRPr lang="ru-RU" sz="3600" dirty="0"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600" dirty="0" smtClean="0">
                <a:latin typeface="+mn-lt"/>
                <a:sym typeface="Georgia"/>
              </a:rPr>
              <a:t>(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по воспоминаниям узницы фашистского концлагеря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Жуковой Марии Филипповны)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             Выполнили : Климов Илья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Коурдакова Яна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                    МОУ «Жарковская СОШ №1»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                      Руководитель Гафурова М.Х.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пгт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. Жарковский 2024г    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917825"/>
            <a:ext cx="34861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91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sz="4000" b="0" i="0" u="none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Дорога домой</a:t>
            </a:r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196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 flipH="1">
            <a:off x="6832598" y="2005012"/>
            <a:ext cx="1803401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0401" y="1130391"/>
            <a:ext cx="7975598" cy="564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вот настал долгожданный день, когда советские солдаты оборону немцев прорвали.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 посадили в вагон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поехали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с дедушкой и бабушкой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сторону России. Трудной была дорога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домой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По дороге ели что попало, кто что даст.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Помню, идем, поселок. Много скота, коровы разбегаются. Нас попросили помочь. Собрали мы всех коров, а нам за это одну дали. Запрягли мы ее в телегу (нас было две семьи: у них трое детей, я одна).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Вот так и приехали домой. Вместо хаты стены, ничего не было. Все разбомбили. Жить было очень трудно,  но слава Богу, выстояли…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Мария Филипповна рассказывала, и в очередной раз переживала то страшное, что выпало на ее долю. Но глаза у нее светлые, добрые. Она гладит нас по голове и говорит: «А выжили мы, деточки, потому, чтобы вам наш завет передать: «Не забывайте героев войны, помните, что пришлось пережить нам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Марии Филипповны 2 внучки и 7 правнуков.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sz="4000" b="0" i="0" u="none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ЗАКЛЮЧЕНИЕ:</a:t>
            </a:r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196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6084887" y="4292600"/>
            <a:ext cx="23733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1500" y="1168400"/>
            <a:ext cx="8178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Главный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вывод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который мы сделали в результате нашего исследования – положение детей, увезенных во время Великой Отечественной войны на работу в Германию, было ужасающим.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   миллионов  детей не вернулись домой.</a:t>
            </a:r>
          </a:p>
          <a:p>
            <a:pPr>
              <a:spcAft>
                <a:spcPts val="15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События Великой Отечественной войны уходят от нас все дальше и дальше, все меньше в живых остается участников сражений, свидетелей кровопролитий. Мы, дети 21 века, должны сохранить память о героическом прошлом нашего народа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lvl="0" indent="449580" algn="just" fontAlgn="base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Услышьте нас, люди планеты,</a:t>
            </a:r>
          </a:p>
          <a:p>
            <a:pPr lvl="0" indent="449580" algn="just" fontAlgn="base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мы эхо историй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solidFill>
                <a:srgbClr val="181818"/>
              </a:solidFill>
              <a:latin typeface="Times New Roman"/>
            </a:endParaRP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Всё же узники - сильные духом!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И в застенках остались людьми.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Пусть погибшим земля будет пухом,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Тем, кто выжил - поклон до земли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endParaRPr lang="ru-RU" sz="2000" b="1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100" y="2767281"/>
            <a:ext cx="8216900" cy="115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fontAlgn="base">
              <a:lnSpc>
                <a:spcPct val="115000"/>
              </a:lnSpc>
            </a:pPr>
            <a:endParaRPr lang="ru-RU" sz="2400" dirty="0" smtClean="0">
              <a:solidFill>
                <a:srgbClr val="FF0000"/>
              </a:solidFill>
            </a:endParaRPr>
          </a:p>
          <a:p>
            <a:pPr lvl="0" indent="449580" algn="just" fontAlgn="base">
              <a:lnSpc>
                <a:spcPct val="115000"/>
              </a:lnSpc>
            </a:pPr>
            <a:r>
              <a:rPr lang="ru-RU" sz="2400" b="1" dirty="0">
                <a:solidFill>
                  <a:srgbClr val="181818"/>
                </a:solidFill>
                <a:latin typeface="Times New Roman"/>
              </a:rPr>
              <a:t> </a:t>
            </a:r>
            <a:endParaRPr lang="ru-RU" sz="2400" dirty="0">
              <a:solidFill>
                <a:srgbClr val="181818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4" y="3656013"/>
            <a:ext cx="330993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en-US" sz="4000" b="0" i="0" u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Информационные</a:t>
            </a:r>
            <a:r>
              <a:rPr lang="en-US" sz="4000" b="0" i="0" u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 b="0" i="0" u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ресурсы</a:t>
            </a:r>
            <a:endParaRPr dirty="0"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</a:t>
            </a:r>
            <a:r>
              <a:rPr lang="en-US" sz="16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://documental.su/new_2009/5496-maloletnie-uzniki-vojny-2010-satrip.html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малолетние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узники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http://cyberleninka.ru/article/n/maloletnie-uzniki-tretiego-reyha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Малолетние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узники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Третьего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рейха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http://www.lyamtseva.ru/index.php?option=com_content&amp;view=article&amp;id=5:uzniki&amp;catid=13:projects&amp;Itemid=22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Малолетние</a:t>
            </a: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узники</a:t>
            </a: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фашизма</a:t>
            </a: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-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книга</a:t>
            </a: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памяти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http://library.krasno.ru/Pages/Kraevedenie/Uzniki/The%20head.htm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Малолетние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узники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фашизма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архивов Министерства обороны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Беседа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малолетн</a:t>
            </a:r>
            <a:r>
              <a:rPr lang="ru-RU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ей </a:t>
            </a:r>
            <a:r>
              <a:rPr lang="en-US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узни</a:t>
            </a:r>
            <a:r>
              <a:rPr lang="ru-RU" sz="1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цей</a:t>
            </a:r>
            <a:r>
              <a:rPr lang="en-US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Жарковского района Жуковой Марией Филипповной 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95287" y="16287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ru-RU" sz="24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</a:t>
            </a:r>
            <a:r>
              <a:rPr lang="ru-RU" sz="2400" b="1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годы войны погибло </a:t>
            </a:r>
            <a:r>
              <a:rPr lang="ru-RU" sz="24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13 миллионов  </a:t>
            </a:r>
            <a:r>
              <a:rPr lang="ru-RU" sz="2400" b="1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детей</a:t>
            </a:r>
            <a:r>
              <a:rPr lang="en-US" sz="2400" b="1" i="0" u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6 миллионов </a:t>
            </a:r>
            <a:r>
              <a:rPr lang="ru-RU" sz="2400" b="1" i="0" u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детей прошли через оккупацию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За годы войны </a:t>
            </a:r>
            <a:r>
              <a:rPr lang="ru-RU" sz="24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каждый пятый 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ребенок остался </a:t>
            </a:r>
          </a:p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сиротой</a:t>
            </a:r>
            <a:r>
              <a:rPr lang="ru-RU" sz="24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Наше поколение имеет возможность прикоснуться к Великой Отечественной войне, слушая воспоминания живых свидетелей того времени. </a:t>
            </a:r>
          </a:p>
          <a:p>
            <a:pPr indent="0">
              <a:lnSpc>
                <a:spcPct val="115000"/>
              </a:lnSpc>
              <a:buNone/>
              <a:tabLst>
                <a:tab pos="342900" algn="l"/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Людям, потерявшим детство, нашим землякам, посвящаем свою исследовательскую работу "Детство, опаленное войной".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1547812" y="492125"/>
            <a:ext cx="67119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4000"/>
              <a:buFont typeface="Georgia"/>
              <a:buNone/>
            </a:pPr>
            <a:r>
              <a:rPr lang="en-US" sz="4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Значимость и актуальность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6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68312" y="0"/>
            <a:ext cx="82296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sz="4000" b="1" i="0" u="none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ЦЕЛЬ</a:t>
            </a:r>
            <a:r>
              <a:rPr lang="en-US" sz="4000" b="1" i="0" u="none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216399" y="1244600"/>
            <a:ext cx="4408487" cy="263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примере судьбы Жуковой Марии Филипповны , насильственно вывезенной в Германию в годы Великой Отечественной войны,  показать трагедию советских граждан, попавших в немецкое рабство, показать как сложилась ее судьба в дальнейшем. 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000" b="0" i="0" u="none" dirty="0">
              <a:solidFill>
                <a:schemeClr val="tx1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460500"/>
            <a:ext cx="3482975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3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20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254000" y="609600"/>
            <a:ext cx="8229600" cy="180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0000"/>
              </a:buClr>
              <a:buSzPts val="40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 война.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семьи  Марии Филипповны, насильственно вывезенной  в Германию в годы Великой Отечественной  войны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457200" y="660400"/>
            <a:ext cx="82296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8" y="3175000"/>
            <a:ext cx="3002301" cy="2425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073400"/>
            <a:ext cx="4182533" cy="325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232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Восточные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рабочие» на территории Германии в годы Великой Отечественной войны</a:t>
            </a:r>
            <a:endParaRPr lang="ru-RU" sz="3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0" cy="349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ru-RU" sz="24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январе 1942 года  немецким руководством  была поставлена задача: вывезти из оккупированных районов на принудительные работы в Германию 15 миллионов рабочих из СССР.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Немцы называли их «остайбартер» - восточные рабочие. Для работы на заводах, в шахтах, подсобных хозяйствах угоняли как мужчин, так и женщин, стариков и детей.</a:t>
            </a:r>
            <a:endParaRPr lang="ru-RU" sz="2400" b="1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546100" y="445293"/>
            <a:ext cx="8026399" cy="118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ru-RU" sz="4400" dirty="0">
                <a:solidFill>
                  <a:schemeClr val="dk2"/>
                </a:solidFill>
              </a:rPr>
              <a:t>	</a:t>
            </a:r>
            <a:r>
              <a:rPr lang="ru-RU" sz="4400" dirty="0" smtClean="0">
                <a:solidFill>
                  <a:schemeClr val="dk2"/>
                </a:solidFill>
              </a:rPr>
              <a:t>    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Судьба, угнанных детей</a:t>
            </a:r>
          </a:p>
          <a:p>
            <a:pPr lvl="0">
              <a:buClr>
                <a:schemeClr val="dk2"/>
              </a:buClr>
              <a:buSzPts val="4400"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23850" y="1484312"/>
            <a:ext cx="489585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69900">
              <a:buClr>
                <a:schemeClr val="dk1"/>
              </a:buClr>
              <a:buSzPts val="1700"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2400" b="1" i="0" u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Миллионы искалеченных детских душ за колючей проволокой .Насильственный сбор крови детей дл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i="0" u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раненых немецких солдат. Медицинские эксперименты над детскими душами-чудовищное наследие фашизма.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Ничего подобного история мира до этого не знала. </a:t>
            </a:r>
            <a:endParaRPr lang="ru-RU" sz="2400" b="1" i="0" u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8" name="Google Shape;118;p18" descr="f_622692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700" y="2112168"/>
            <a:ext cx="3389312" cy="26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 rot="10800000" flipV="1">
            <a:off x="457200" y="1835149"/>
            <a:ext cx="8229600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1500"/>
              </a:spcAft>
            </a:pPr>
            <a:r>
              <a:rPr lang="en-US" sz="4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Мария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Филипповна Жукова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Мария  Филипповна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родилась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28 августа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1936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года.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время войны ей было всего пять, но события тех жутких лет так и не смогла забыть. Жила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она тогда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Великолукской области Невельского района в деревне Сорокино. Тот день, когда в деревне появились немцы, помнит очень хорошо «Вставай, Маруся, вставай! Немцы пришли!»- взволнованно говорила мама, натягивая на девочку одежду. Фашисты занимали лучшие избы, выгоняя жителей. Вот и мы с мамой перешли жить в другую хату. Мама работала. Ее заставляли топить печки в домах, где располагались раненые. </a:t>
            </a: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457200" y="4965699"/>
            <a:ext cx="8218487" cy="14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dirty="0" smtClean="0">
                <a:solidFill>
                  <a:srgbClr val="FF0000"/>
                </a:solidFill>
              </a:rPr>
              <a:t>На дорогах войны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Самая страшная картина, которая осталась в памяти – это взрывы бомб, пулеметные очереди. Помню, тогда маленькой мне так хотелось куда  ни будь спрятаться, убежать от этого страха…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Однажды всех жителей деревни согнали на главную улицу и под дулами автоматов по снегу куда – то погнали. Ноги проваливаются, мороз под сорок, наверное, не дошла, если бы не дед, который крепко держал меня за руку. А немцы сзади подгоняют, толкают, что – то выкрикивают на своем языке.</a:t>
            </a: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дальше станция, люди, крики, слезы, стоны…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dirty="0" smtClean="0">
                <a:solidFill>
                  <a:srgbClr val="FF0000"/>
                </a:solidFill>
              </a:rPr>
              <a:t>Работа в Германии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6100" y="1207799"/>
            <a:ext cx="81788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Как, оказалось, потом повезли нас в Германию, в лагерь. Расселили по большим баракам. Женщин на целый день угоняли на работу. Помню, приехали как – то немцы – покупатели, взяли меня,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маму,  деда и  бабушку.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утра до поздней ночи гнули спины на фрицев, а кормили плохо. Наберу салата и режу. Пальцы все в мозолях кровавых, болят. Мама плачет, а помочь ничем не может. Я еще торф, дрова носила. Тогда мне около семи лет было. Еще немцы пасти коров заставляли, а стадо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большое, ездила с флягами продавать молоко.</a:t>
            </a:r>
          </a:p>
          <a:p>
            <a:pPr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Хотели убежать,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боялись.</a:t>
            </a:r>
          </a:p>
          <a:p>
            <a:pPr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Деда полицаи так побили, ели выжил. Все ждали, когда нас советские солдаты освободят.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607</Words>
  <Application>Microsoft Office PowerPoint</Application>
  <PresentationFormat>Экран (4:3)</PresentationFormat>
  <Paragraphs>67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            ИССЛЕДОВАТЕЛЬСКИЙ      ПРОЕКТ</vt:lpstr>
      <vt:lpstr>Презентация PowerPoint</vt:lpstr>
      <vt:lpstr>ЦЕЛЬ:</vt:lpstr>
      <vt:lpstr>              Объект исследования : Великая Отечественная  война. Предмет исследования: судьба семьи  Марии Филипповны, насильственно вывезенной  в Германию в годы Великой Отечественной  войны.</vt:lpstr>
      <vt:lpstr> «Восточные рабочие» на территории Германии в годы Великой Отечественной войны</vt:lpstr>
      <vt:lpstr>Презентация PowerPoint</vt:lpstr>
      <vt:lpstr>                 Мария Филипповна Жукова   Мария  Филипповна родилась 28 августа  1936 года.  Во время войны ей было всего пять, но события тех жутких лет так и не смогла забыть. Жила она тогда в Великолукской области Невельского района в деревне Сорокино. Тот день, когда в деревне появились немцы, помнит очень хорошо «Вставай, Маруся, вставай! Немцы пришли!»- взволнованно говорила мама, натягивая на девочку одежду. Фашисты занимали лучшие избы, выгоняя жителей. Вот и мы с мамой перешли жить в другую хату. Мама работала. Ее заставляли топить печки в домах, где располагались раненые. </vt:lpstr>
      <vt:lpstr>На дорогах войны</vt:lpstr>
      <vt:lpstr>Работа в Германии</vt:lpstr>
      <vt:lpstr>Дорога домой</vt:lpstr>
      <vt:lpstr>ЗАКЛЮЧЕНИЕ:</vt:lpstr>
      <vt:lpstr>Информационные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«Угнанное детство» Дети</dc:title>
  <cp:lastModifiedBy>Учитель</cp:lastModifiedBy>
  <cp:revision>43</cp:revision>
  <dcterms:modified xsi:type="dcterms:W3CDTF">2024-11-15T07:36:41Z</dcterms:modified>
</cp:coreProperties>
</file>