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8" r:id="rId3"/>
    <p:sldId id="329" r:id="rId4"/>
    <p:sldId id="285" r:id="rId5"/>
    <p:sldId id="325" r:id="rId6"/>
    <p:sldId id="287" r:id="rId7"/>
    <p:sldId id="288" r:id="rId8"/>
    <p:sldId id="291" r:id="rId9"/>
    <p:sldId id="289" r:id="rId10"/>
    <p:sldId id="292" r:id="rId11"/>
    <p:sldId id="324" r:id="rId12"/>
    <p:sldId id="295" r:id="rId13"/>
    <p:sldId id="318" r:id="rId14"/>
    <p:sldId id="298" r:id="rId15"/>
    <p:sldId id="299" r:id="rId16"/>
    <p:sldId id="302" r:id="rId17"/>
    <p:sldId id="317" r:id="rId18"/>
    <p:sldId id="330" r:id="rId19"/>
    <p:sldId id="332" r:id="rId20"/>
    <p:sldId id="331" r:id="rId21"/>
    <p:sldId id="333" r:id="rId22"/>
    <p:sldId id="303" r:id="rId23"/>
    <p:sldId id="322" r:id="rId24"/>
    <p:sldId id="33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6FD-03CD-4824-BC22-B8EB5EC671D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A871-A333-43EF-B5B4-935753AE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6FD-03CD-4824-BC22-B8EB5EC671D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A871-A333-43EF-B5B4-935753AE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6FD-03CD-4824-BC22-B8EB5EC671D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A871-A333-43EF-B5B4-935753AE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6FD-03CD-4824-BC22-B8EB5EC671D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A871-A333-43EF-B5B4-935753AE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6FD-03CD-4824-BC22-B8EB5EC671D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A871-A333-43EF-B5B4-935753AE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6FD-03CD-4824-BC22-B8EB5EC671D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A871-A333-43EF-B5B4-935753AE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6FD-03CD-4824-BC22-B8EB5EC671D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A871-A333-43EF-B5B4-935753AE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6FD-03CD-4824-BC22-B8EB5EC671D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A871-A333-43EF-B5B4-935753AE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6FD-03CD-4824-BC22-B8EB5EC671D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A871-A333-43EF-B5B4-935753AE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6FD-03CD-4824-BC22-B8EB5EC671D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A871-A333-43EF-B5B4-935753AE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6FD-03CD-4824-BC22-B8EB5EC671D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A871-A333-43EF-B5B4-935753AE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706FD-03CD-4824-BC22-B8EB5EC671D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A871-A333-43EF-B5B4-935753AE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429684" cy="105617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Муниципальная научно-практическая конференция»Горизонты открытий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57364"/>
            <a:ext cx="8604448" cy="5000636"/>
          </a:xfrm>
        </p:spPr>
        <p:txBody>
          <a:bodyPr>
            <a:normAutofit fontScale="62500" lnSpcReduction="20000"/>
          </a:bodyPr>
          <a:lstStyle/>
          <a:p>
            <a:r>
              <a:rPr lang="ru-RU" sz="6300" b="1" i="1" dirty="0" smtClean="0">
                <a:solidFill>
                  <a:srgbClr val="FF0000"/>
                </a:solidFill>
              </a:rPr>
              <a:t>Исследовательский проект</a:t>
            </a:r>
          </a:p>
          <a:p>
            <a:pPr algn="r"/>
            <a:r>
              <a:rPr lang="ru-RU" sz="6300" b="1" i="1" dirty="0" smtClean="0">
                <a:solidFill>
                  <a:srgbClr val="FF0000"/>
                </a:solidFill>
              </a:rPr>
              <a:t>« Любимый праздник моей семьи»</a:t>
            </a:r>
            <a:r>
              <a:rPr lang="ru-RU" altLang="ru-RU" sz="6300" b="1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RU" altLang="ru-RU" sz="4000" b="1" dirty="0" smtClean="0">
                <a:solidFill>
                  <a:schemeClr val="tx1"/>
                </a:solidFill>
              </a:rPr>
              <a:t>Работу выполнил: Сулима Максим</a:t>
            </a:r>
          </a:p>
          <a:p>
            <a:pPr algn="r"/>
            <a:r>
              <a:rPr lang="ru-RU" altLang="ru-RU" sz="4000" b="1" dirty="0" smtClean="0">
                <a:solidFill>
                  <a:schemeClr val="tx1"/>
                </a:solidFill>
              </a:rPr>
              <a:t>2а класс</a:t>
            </a:r>
          </a:p>
          <a:p>
            <a:pPr algn="r"/>
            <a:r>
              <a:rPr lang="ru-RU" altLang="ru-RU" sz="4000" b="1" dirty="0" smtClean="0">
                <a:solidFill>
                  <a:schemeClr val="tx1"/>
                </a:solidFill>
              </a:rPr>
              <a:t>Научный руководитель:</a:t>
            </a:r>
          </a:p>
          <a:p>
            <a:pPr algn="r"/>
            <a:r>
              <a:rPr lang="ru-RU" altLang="ru-RU" sz="4000" b="1" dirty="0" smtClean="0">
                <a:solidFill>
                  <a:schemeClr val="tx1"/>
                </a:solidFill>
              </a:rPr>
              <a:t> Тимофеева Л.В.</a:t>
            </a:r>
          </a:p>
          <a:p>
            <a:pPr algn="r"/>
            <a:r>
              <a:rPr lang="ru-RU" altLang="ru-RU" sz="4000" b="1" dirty="0" smtClean="0">
                <a:solidFill>
                  <a:schemeClr val="tx1"/>
                </a:solidFill>
              </a:rPr>
              <a:t>Учитель </a:t>
            </a:r>
          </a:p>
          <a:p>
            <a:pPr algn="r"/>
            <a:r>
              <a:rPr lang="ru-RU" altLang="ru-RU" sz="4000" b="1" dirty="0" smtClean="0">
                <a:solidFill>
                  <a:schemeClr val="tx1"/>
                </a:solidFill>
              </a:rPr>
              <a:t>начальных классов</a:t>
            </a:r>
          </a:p>
          <a:p>
            <a:endParaRPr lang="ru-RU" sz="4400" b="1" i="1" dirty="0" smtClean="0">
              <a:solidFill>
                <a:srgbClr val="FF0000"/>
              </a:solidFill>
            </a:endParaRPr>
          </a:p>
          <a:p>
            <a:pPr algn="r"/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msc.com.br/santuariodasalmas/wp-content/uploads/2013/08/famili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3857628"/>
            <a:ext cx="4143403" cy="2709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</a:rPr>
              <a:t>Семейные праздники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день </a:t>
            </a:r>
            <a:r>
              <a:rPr lang="ru-RU" b="1" dirty="0" smtClean="0"/>
              <a:t>рождения</a:t>
            </a:r>
          </a:p>
          <a:p>
            <a:r>
              <a:rPr lang="ru-RU" b="1" dirty="0" smtClean="0"/>
              <a:t> свадьба</a:t>
            </a:r>
          </a:p>
          <a:p>
            <a:r>
              <a:rPr lang="ru-RU" b="1" dirty="0" smtClean="0"/>
              <a:t>юбилей</a:t>
            </a:r>
          </a:p>
          <a:p>
            <a:r>
              <a:rPr lang="ru-RU" b="1" dirty="0" smtClean="0"/>
              <a:t>новоселье</a:t>
            </a:r>
          </a:p>
          <a:p>
            <a:r>
              <a:rPr lang="ru-RU" b="1" dirty="0" smtClean="0"/>
              <a:t>рождение ребенка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Picture 5" descr="C:\Users\Владимир\Desktop\ОРКСЭ картинки\54388_1784-800x600.jpg"/>
          <p:cNvPicPr>
            <a:picLocks noChangeAspect="1" noChangeArrowheads="1"/>
          </p:cNvPicPr>
          <p:nvPr/>
        </p:nvPicPr>
        <p:blipFill>
          <a:blip r:embed="rId2" cstate="print">
            <a:lum bright="18000" contrast="-20000"/>
          </a:blip>
          <a:srcRect/>
          <a:stretch>
            <a:fillRect/>
          </a:stretch>
        </p:blipFill>
        <p:spPr bwMode="auto">
          <a:xfrm>
            <a:off x="4355976" y="2420888"/>
            <a:ext cx="44644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такое семейные праздники?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91264" cy="5472608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Семья – это главная ценность человеческой жизни. Наши бабушки и дедушки, наши родители, сестры, братья, супруги и дети – это самые близкие люди, те, кто дарят друг другу тепло, свою заботу, кто сопровождает нас в самые сложные моменты нашей жизни. Укрепить семейные отношения и выразить близким людям свою любовь и благодарность помогают семейные праздники. Это торжественные дни, посвященные семейному счастью и благополучию. У каждого члена семьи есть свой праздник, в который он получает поздравления от самых дорогих ему людей. Свои праздники есть у бабушек и дедушек, у матерей и отцов, у детей. И речь идет не только о Днях рождения и Именинах, но также о специальных праздниках, семейных, посвященных родственным отношениям. Семейные праздники напоминают о ценности семейного счастья, необходимости проявления уважения, терпения и солидарности по отношению ко всем членам семьи. Семейные праздники позволяют нам выразить свою любовь, чувства и благодарность самым близким и родным людям, укрепить отношения между разными поколениями и поспособствовать культурному и интеллектуальному развитию детей.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8 июля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0704" cy="46910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Всероссийский праздник- День семьи , любви и верности</a:t>
            </a:r>
            <a:endParaRPr lang="ru-RU" sz="3600" b="1" dirty="0"/>
          </a:p>
        </p:txBody>
      </p:sp>
      <p:pic>
        <p:nvPicPr>
          <p:cNvPr id="5" name="Picture 2" descr="http://moi-portal.ru/uploads/images/01/09/34/2012/07/23/3a42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20689"/>
            <a:ext cx="532859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8 июля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     </a:t>
            </a:r>
            <a:r>
              <a:rPr lang="ru-RU" sz="3400" b="1" dirty="0" smtClean="0"/>
              <a:t>Отмечается в России с 2008 года в день памяти Петра и </a:t>
            </a:r>
            <a:r>
              <a:rPr lang="ru-RU" sz="3400" b="1" dirty="0" err="1" smtClean="0"/>
              <a:t>Февронии</a:t>
            </a:r>
            <a:r>
              <a:rPr lang="ru-RU" sz="3400" b="1" dirty="0" smtClean="0"/>
              <a:t>, покровителей христианского брака.</a:t>
            </a:r>
          </a:p>
          <a:p>
            <a:pPr>
              <a:buNone/>
            </a:pPr>
            <a:r>
              <a:rPr lang="ru-RU" sz="3400" b="1" dirty="0" smtClean="0"/>
              <a:t>         </a:t>
            </a:r>
          </a:p>
          <a:p>
            <a:pPr>
              <a:buNone/>
            </a:pPr>
            <a:r>
              <a:rPr lang="ru-RU" sz="3400" b="1" dirty="0" smtClean="0"/>
              <a:t>          Посвящён он семейным традициям : любви, верности и ответственности друг за друга. Особенно почитаются в этот день крепкие многодетные семьи. </a:t>
            </a:r>
          </a:p>
          <a:p>
            <a:pPr>
              <a:buNone/>
            </a:pPr>
            <a:endParaRPr lang="ru-RU" sz="3400" b="1" dirty="0"/>
          </a:p>
          <a:p>
            <a:pPr>
              <a:buNone/>
            </a:pPr>
            <a:r>
              <a:rPr lang="ru-RU" sz="3400" b="1" dirty="0" smtClean="0"/>
              <a:t>          Тем, кто прожил в браке 25 лет вручается медаль </a:t>
            </a:r>
            <a:r>
              <a:rPr lang="ru-RU" sz="3400" b="1" dirty="0" smtClean="0">
                <a:solidFill>
                  <a:srgbClr val="FF0000"/>
                </a:solidFill>
              </a:rPr>
              <a:t>«За любовь и верность».</a:t>
            </a:r>
            <a:endParaRPr lang="ru-RU" sz="3400" b="1" dirty="0" smtClean="0"/>
          </a:p>
          <a:p>
            <a:endParaRPr lang="ru-RU" dirty="0"/>
          </a:p>
        </p:txBody>
      </p:sp>
      <p:pic>
        <p:nvPicPr>
          <p:cNvPr id="7" name="Picture 2" descr="http://days.pravoslavie.ru/jpg/ib34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403244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Символ Дня семьи - ромашки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" name="Picture 2" descr="http://stat16.privet.ru/lr/0b0c96ed81eb6e9e49fbc187702796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2088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Символ верности - лебеди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open.az/uploads/posts/2010-01/1264110805_50202947_sh0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9694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Девиз Дня семьи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C000"/>
                </a:solidFill>
              </a:rPr>
              <a:t>Любить и беречь</a:t>
            </a:r>
            <a:endParaRPr lang="ru-RU" sz="6600" b="1" dirty="0">
              <a:solidFill>
                <a:srgbClr val="FFC000"/>
              </a:solidFill>
            </a:endParaRPr>
          </a:p>
        </p:txBody>
      </p:sp>
      <p:pic>
        <p:nvPicPr>
          <p:cNvPr id="5" name="Picture 2" descr="http://kolyan.net/uploads/posts/2009-05/1242324143_23886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4038600" cy="4680519"/>
          </a:xfrm>
          <a:prstGeom prst="rect">
            <a:avLst/>
          </a:prstGeom>
          <a:noFill/>
        </p:spPr>
      </p:pic>
      <p:pic>
        <p:nvPicPr>
          <p:cNvPr id="7" name="Picture 2" descr="http://im3-tub-ru.yandex.net/i?id=321014823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23399"/>
            <a:ext cx="2533960" cy="283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15 мая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Международный день семьи, любви и верности.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68552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/>
              <a:t>Отмечается с 1993 года.</a:t>
            </a:r>
          </a:p>
          <a:p>
            <a:endParaRPr lang="ru-RU" b="1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132856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Главная задача- привлечь внимание общественности к проблемам семьи. В Кремле ежегодно проводится торжественная церемония награждения премией.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Моё исследование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Я попробовал определить какой же из семейных праздников у нас в семье самый любимый. Для этого я провел небольшой опрос нашей семьи и вот, что у меня получилось.</a:t>
            </a:r>
          </a:p>
          <a:p>
            <a:r>
              <a:rPr lang="ru-RU" dirty="0" smtClean="0"/>
              <a:t>8 марта – 3 чел.</a:t>
            </a:r>
          </a:p>
          <a:p>
            <a:r>
              <a:rPr lang="ru-RU" dirty="0" smtClean="0"/>
              <a:t>Дни рождения – 4 чел.</a:t>
            </a:r>
          </a:p>
          <a:p>
            <a:r>
              <a:rPr lang="ru-RU" dirty="0" smtClean="0"/>
              <a:t>23 февраля-2 чел.</a:t>
            </a:r>
          </a:p>
          <a:p>
            <a:r>
              <a:rPr lang="ru-RU" dirty="0" smtClean="0"/>
              <a:t>Новый год -7 чел.</a:t>
            </a:r>
          </a:p>
          <a:p>
            <a:endParaRPr lang="ru-RU" dirty="0"/>
          </a:p>
        </p:txBody>
      </p:sp>
      <p:pic>
        <p:nvPicPr>
          <p:cNvPr id="4" name="Picture 2" descr="http://img1.liveinternet.ru/images/attach/c/8/100/978/100978311_70086397_1296597124_1231174251_semia_glavn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640792"/>
            <a:ext cx="2328850" cy="2740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Итак, я получил ответ на свой вопрос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Наша семья любит проводить вместе все праздники, но как показал мой опрос, самый любимый праздник большинства членов нашей семьи Новый год.</a:t>
            </a:r>
          </a:p>
          <a:p>
            <a:endParaRPr lang="ru-RU" dirty="0"/>
          </a:p>
        </p:txBody>
      </p:sp>
      <p:pic>
        <p:nvPicPr>
          <p:cNvPr id="4" name="Содержимое 3" descr="C:\Users\1\Desktop\100002257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929066"/>
            <a:ext cx="4429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.Задачи.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Цель </a:t>
            </a:r>
            <a:r>
              <a:rPr lang="ru-RU" dirty="0" smtClean="0"/>
              <a:t>: определить любимый праздник моей семьи.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Узнать</a:t>
            </a:r>
          </a:p>
          <a:p>
            <a:r>
              <a:rPr lang="ru-RU" dirty="0" smtClean="0"/>
              <a:t> 1.Что такое праздник ? Что такое традиции?</a:t>
            </a:r>
          </a:p>
          <a:p>
            <a:r>
              <a:rPr lang="ru-RU" dirty="0" smtClean="0"/>
              <a:t>2.Какие бывают праздники ?</a:t>
            </a:r>
          </a:p>
          <a:p>
            <a:r>
              <a:rPr lang="ru-RU" dirty="0" smtClean="0"/>
              <a:t>3.Что такое семейные праздники?</a:t>
            </a:r>
          </a:p>
          <a:p>
            <a:r>
              <a:rPr lang="ru-RU" dirty="0" smtClean="0"/>
              <a:t> 4. Есть ли праздник «Семьи»?</a:t>
            </a:r>
          </a:p>
          <a:p>
            <a:r>
              <a:rPr lang="ru-RU" dirty="0" smtClean="0"/>
              <a:t>5. Любимый праздник моей семьи;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Семья, главное в жизни!</a:t>
            </a:r>
            <a:endParaRPr lang="ru-RU" dirty="0"/>
          </a:p>
        </p:txBody>
      </p:sp>
      <p:pic>
        <p:nvPicPr>
          <p:cNvPr id="4" name="Содержимое 3" descr="C:\Users\1\Desktop\100002257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75009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ходе своей работы я узнал, что:</a:t>
            </a:r>
          </a:p>
          <a:p>
            <a:pPr lvl="0"/>
            <a:r>
              <a:rPr lang="ru-RU" dirty="0" smtClean="0"/>
              <a:t>Семейные праздники – не только дни рождения и Именины, а специальные праздники, семейные, посвященные родственным отношениям;</a:t>
            </a:r>
          </a:p>
          <a:p>
            <a:pPr lvl="0"/>
            <a:r>
              <a:rPr lang="ru-RU" dirty="0" smtClean="0"/>
              <a:t>В нашей семье очень любят семейные праздники: Новый год, Рождество, 23 февраля и 8 марта, Масленица, дни рождения.</a:t>
            </a:r>
          </a:p>
          <a:p>
            <a:pPr lvl="0"/>
            <a:r>
              <a:rPr lang="ru-RU" dirty="0" smtClean="0"/>
              <a:t>Любимый праздник моей семьи – Новый год.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Семья, главное в жизни!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/>
              <a:t>Уважайте мнение всех членов </a:t>
            </a:r>
            <a:r>
              <a:rPr lang="ru-RU" b="1" i="1" dirty="0" smtClean="0"/>
              <a:t>семьи</a:t>
            </a:r>
            <a:endParaRPr lang="ru-RU" b="1" i="1" dirty="0"/>
          </a:p>
          <a:p>
            <a:r>
              <a:rPr lang="ru-RU" b="1" i="1" dirty="0"/>
              <a:t>Старайтесь понять каждого и если надо </a:t>
            </a:r>
            <a:r>
              <a:rPr lang="ru-RU" b="1" i="1" dirty="0" smtClean="0"/>
              <a:t>простить</a:t>
            </a:r>
            <a:endParaRPr lang="ru-RU" b="1" i="1" dirty="0"/>
          </a:p>
          <a:p>
            <a:r>
              <a:rPr lang="ru-RU" b="1" i="1" dirty="0"/>
              <a:t>Никогда не смейтесь над </a:t>
            </a:r>
            <a:r>
              <a:rPr lang="ru-RU" b="1" i="1" dirty="0" smtClean="0"/>
              <a:t>кем-то</a:t>
            </a:r>
            <a:endParaRPr lang="ru-RU" b="1" i="1" dirty="0"/>
          </a:p>
          <a:p>
            <a:r>
              <a:rPr lang="ru-RU" b="1" i="1" dirty="0"/>
              <a:t>Уважайте </a:t>
            </a:r>
            <a:r>
              <a:rPr lang="ru-RU" b="1" i="1" dirty="0" smtClean="0"/>
              <a:t>родственников</a:t>
            </a:r>
            <a:endParaRPr lang="ru-RU" b="1" i="1" dirty="0"/>
          </a:p>
          <a:p>
            <a:r>
              <a:rPr lang="ru-RU" b="1" i="1" dirty="0"/>
              <a:t>Почитайте </a:t>
            </a:r>
            <a:r>
              <a:rPr lang="ru-RU" b="1" i="1" dirty="0" smtClean="0"/>
              <a:t>родителей</a:t>
            </a:r>
            <a:endParaRPr lang="ru-RU" b="1" i="1" dirty="0"/>
          </a:p>
          <a:p>
            <a:endParaRPr lang="ru-RU" dirty="0"/>
          </a:p>
        </p:txBody>
      </p:sp>
      <p:pic>
        <p:nvPicPr>
          <p:cNvPr id="5" name="Picture 2" descr="http://img1.liveinternet.ru/images/attach/c/8/100/978/100978311_70086397_1296597124_1231174251_semia_glavno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8800"/>
            <a:ext cx="40386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Желаем счастья!!!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im1-tub-ru.yandex.net/i?id=447354363-43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33670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0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06" y="692696"/>
            <a:ext cx="7409988" cy="543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51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r>
              <a:rPr lang="ru-RU" sz="4000" b="1" dirty="0" smtClean="0"/>
              <a:t>Гипотеза:</a:t>
            </a:r>
            <a:r>
              <a:rPr lang="ru-RU" sz="4000" dirty="0" smtClean="0"/>
              <a:t> если традиционно отмечать семейные праздники, то это поможет укрепить семейные отношения и определить главный праздник для каждого члена семьи.</a:t>
            </a:r>
          </a:p>
          <a:p>
            <a:r>
              <a:rPr lang="ru-RU" sz="4000" b="1" dirty="0" smtClean="0"/>
              <a:t>Методы исследования:</a:t>
            </a:r>
            <a:endParaRPr lang="ru-RU" sz="4000" dirty="0" smtClean="0"/>
          </a:p>
          <a:p>
            <a:r>
              <a:rPr lang="ru-RU" sz="4000" dirty="0" smtClean="0"/>
              <a:t>беседа, опрос, работа  со словарями, поиск информации в сети Интернет.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 ВЫЯСНИЛ ,ЧТО ПРАЗДНИК ЭТО 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i="1" dirty="0" smtClean="0"/>
              <a:t>День торжества, установленный в честь или в память кого-нибудь, или чего-нибудь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День или ряд дней, отмечаемых церковью 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Выходной, нерабочий день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День радости и торжества по поводу чего-нибудь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/>
              <a:t>День игр и развлечений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Семейная традиция это: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3528392" cy="485313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То, что перешло от одного поколения к другому, что унаследовано от предшествующих </a:t>
            </a:r>
            <a:r>
              <a:rPr lang="ru-RU" b="1" i="1" dirty="0" smtClean="0"/>
              <a:t>поколений</a:t>
            </a:r>
          </a:p>
          <a:p>
            <a:r>
              <a:rPr lang="ru-RU" b="1" u="sng" dirty="0" smtClean="0"/>
              <a:t>Традиция</a:t>
            </a:r>
            <a:r>
              <a:rPr lang="ru-RU" dirty="0" smtClean="0"/>
              <a:t> </a:t>
            </a:r>
            <a:r>
              <a:rPr lang="ru-RU" dirty="0" smtClean="0"/>
              <a:t>– это то, что соблюдается всегда.</a:t>
            </a:r>
            <a:endParaRPr lang="ru-RU" b="1" i="1" dirty="0"/>
          </a:p>
        </p:txBody>
      </p:sp>
      <p:pic>
        <p:nvPicPr>
          <p:cNvPr id="5" name="Picture 2" descr="http://stat16.privet.ru/lr/090be0f2125c189740048eeecc87a51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680520" cy="489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Государственные праздники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FF0000"/>
                </a:solidFill>
              </a:rPr>
              <a:t>1 января </a:t>
            </a:r>
            <a:r>
              <a:rPr lang="ru-RU" sz="2800" b="1" dirty="0" smtClean="0"/>
              <a:t>– Новый год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FF0000"/>
                </a:solidFill>
              </a:rPr>
              <a:t> 23 февраля </a:t>
            </a:r>
            <a:r>
              <a:rPr lang="ru-RU" sz="2800" b="1" dirty="0" smtClean="0"/>
              <a:t>– День защитника Отечества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FF0000"/>
                </a:solidFill>
              </a:rPr>
              <a:t>8 марта </a:t>
            </a:r>
            <a:r>
              <a:rPr lang="ru-RU" sz="2800" b="1" dirty="0" smtClean="0"/>
              <a:t>– Международный женский день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1 мая </a:t>
            </a:r>
            <a:r>
              <a:rPr lang="ru-RU" sz="2800" b="1" dirty="0" smtClean="0"/>
              <a:t>– Праздник весны и труда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9 мая </a:t>
            </a:r>
            <a:r>
              <a:rPr lang="ru-RU" sz="2800" b="1" dirty="0" smtClean="0"/>
              <a:t>– День Победы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12 июня </a:t>
            </a:r>
            <a:r>
              <a:rPr lang="ru-RU" sz="2800" b="1" dirty="0" smtClean="0"/>
              <a:t>– День России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22 августа </a:t>
            </a:r>
            <a:r>
              <a:rPr lang="ru-RU" sz="2800" b="1" dirty="0" smtClean="0"/>
              <a:t>– День Государственного флага России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1 сентября </a:t>
            </a:r>
            <a:r>
              <a:rPr lang="ru-RU" sz="2800" b="1" dirty="0" smtClean="0"/>
              <a:t>– День знаний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FF0000"/>
                </a:solidFill>
              </a:rPr>
              <a:t> 4 ноября </a:t>
            </a:r>
            <a:r>
              <a:rPr lang="ru-RU" sz="2800" b="1" dirty="0" smtClean="0"/>
              <a:t>– День народного единства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FF0000"/>
                </a:solidFill>
              </a:rPr>
              <a:t> 12 декабря </a:t>
            </a:r>
            <a:r>
              <a:rPr lang="ru-RU" sz="2800" b="1" dirty="0" smtClean="0"/>
              <a:t>– День Конституции Российской Федерации.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4" name="Picture 4" descr="f_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45224"/>
            <a:ext cx="3029521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IMG_20240902_123036_4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357298"/>
            <a:ext cx="18573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Общественные праздники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День медицинского работника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День учителя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День города 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412776"/>
            <a:ext cx="23241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643313"/>
            <a:ext cx="188118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348880"/>
            <a:ext cx="2033587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10063"/>
            <a:ext cx="3071812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Религиозные праздники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Рождество</a:t>
            </a:r>
          </a:p>
          <a:p>
            <a:r>
              <a:rPr lang="ru-RU" b="1" dirty="0" smtClean="0"/>
              <a:t>Именины</a:t>
            </a:r>
          </a:p>
          <a:p>
            <a:r>
              <a:rPr lang="ru-RU" b="1" dirty="0" smtClean="0"/>
              <a:t> Пасха</a:t>
            </a:r>
          </a:p>
          <a:p>
            <a:r>
              <a:rPr lang="ru-RU" b="1" dirty="0" smtClean="0"/>
              <a:t> Масленица </a:t>
            </a:r>
          </a:p>
          <a:p>
            <a:endParaRPr lang="ru-RU" dirty="0"/>
          </a:p>
        </p:txBody>
      </p:sp>
      <p:pic>
        <p:nvPicPr>
          <p:cNvPr id="4" name="Picture 2" descr="8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294" y="3500438"/>
            <a:ext cx="3270706" cy="31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IMG_20240315_093544_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285860"/>
            <a:ext cx="2616029" cy="348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Школьные  праздники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Праздник «День Знаний»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Праздник «Последнего звонка»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Праздник «Посвящения в первоклассники» 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4" name="Picture 4" descr="839688d55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05200"/>
            <a:ext cx="429044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750</Words>
  <Application>Microsoft Office PowerPoint</Application>
  <PresentationFormat>Экран 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Муниципальная научно-практическая конференция»Горизонты открытий</vt:lpstr>
      <vt:lpstr>Цель .Задачи.</vt:lpstr>
      <vt:lpstr>Презентация PowerPoint</vt:lpstr>
      <vt:lpstr>Я ВЫЯСНИЛ ,ЧТО ПРАЗДНИК ЭТО :</vt:lpstr>
      <vt:lpstr>Семейная традиция это: </vt:lpstr>
      <vt:lpstr>Государственные праздники</vt:lpstr>
      <vt:lpstr>Общественные праздники</vt:lpstr>
      <vt:lpstr>Религиозные праздники</vt:lpstr>
      <vt:lpstr>Школьные  праздники</vt:lpstr>
      <vt:lpstr>Семейные праздники</vt:lpstr>
      <vt:lpstr>Что такое семейные праздники? </vt:lpstr>
      <vt:lpstr>8 июля</vt:lpstr>
      <vt:lpstr>8 июля</vt:lpstr>
      <vt:lpstr>Символ Дня семьи - ромашки</vt:lpstr>
      <vt:lpstr>Символ верности - лебеди</vt:lpstr>
      <vt:lpstr>Девиз Дня семьи</vt:lpstr>
      <vt:lpstr>15 мая Международный день семьи, любви и верности.</vt:lpstr>
      <vt:lpstr>Моё исследование</vt:lpstr>
      <vt:lpstr> Итак, я получил ответ на свой вопрос  </vt:lpstr>
      <vt:lpstr>Семья, главное в жизни!</vt:lpstr>
      <vt:lpstr>выводы</vt:lpstr>
      <vt:lpstr>Семья, главное в жизни!</vt:lpstr>
      <vt:lpstr>Желаем счастья!!!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Учитель</cp:lastModifiedBy>
  <cp:revision>19</cp:revision>
  <dcterms:created xsi:type="dcterms:W3CDTF">2014-04-11T05:32:27Z</dcterms:created>
  <dcterms:modified xsi:type="dcterms:W3CDTF">2024-11-14T10:08:49Z</dcterms:modified>
</cp:coreProperties>
</file>