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71" r:id="rId7"/>
    <p:sldId id="272" r:id="rId8"/>
    <p:sldId id="283" r:id="rId9"/>
    <p:sldId id="311" r:id="rId10"/>
    <p:sldId id="312" r:id="rId11"/>
    <p:sldId id="309" r:id="rId12"/>
    <p:sldId id="295" r:id="rId13"/>
    <p:sldId id="264" r:id="rId14"/>
    <p:sldId id="284" r:id="rId15"/>
    <p:sldId id="266" r:id="rId16"/>
    <p:sldId id="282" r:id="rId17"/>
    <p:sldId id="267" r:id="rId18"/>
    <p:sldId id="268" r:id="rId19"/>
    <p:sldId id="269" r:id="rId20"/>
    <p:sldId id="307" r:id="rId21"/>
    <p:sldId id="308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FF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«Мой прадед</a:t>
            </a:r>
            <a:r>
              <a:rPr lang="ru-RU" dirty="0">
                <a:solidFill>
                  <a:srgbClr val="6600FF"/>
                </a:solidFill>
                <a:ea typeface="Calibri" panose="020F0502020204030204"/>
                <a:cs typeface="Times New Roman" panose="02020603050405020304"/>
              </a:rPr>
              <a:t/>
            </a:r>
            <a:br>
              <a:rPr lang="ru-RU" dirty="0">
                <a:solidFill>
                  <a:srgbClr val="6600FF"/>
                </a:solidFill>
                <a:ea typeface="Calibri" panose="020F0502020204030204"/>
                <a:cs typeface="Times New Roman" panose="02020603050405020304"/>
              </a:rPr>
            </a:br>
            <a:r>
              <a:rPr lang="ru-RU" b="1" dirty="0" smtClean="0">
                <a:solidFill>
                  <a:srgbClr val="6600FF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сражался на страшной войне...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»</a:t>
            </a:r>
            <a:endParaRPr lang="ru-RU" altLang="en-US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lstStyle/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Работу выполнила 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учащиеся 3б класса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Белкова Ольга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МОУ «ЖарковскаяОШ№1» 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Руководитель: 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Косова лобовь Владимировна </a:t>
            </a:r>
            <a:endParaRPr lang="ru-RU" alt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1403648" y="1196752"/>
            <a:ext cx="633670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64285" y="764540"/>
            <a:ext cx="59315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Муниципальная  научно-практическая конференция «Горизонты открытий»</a:t>
            </a:r>
            <a:endParaRPr lang="ru-RU" altLang="en-US" sz="2000" b="1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705" y="551719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en-US" sz="2220"/>
              <a:t>Саперы проделывают проходы на минных полях противника.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467360" y="1340485"/>
            <a:ext cx="8229600" cy="4525963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8" name="Изображение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05" y="620395"/>
            <a:ext cx="7504430" cy="497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333333"/>
                </a:solidFill>
                <a:latin typeface="Roboto"/>
                <a:ea typeface="Roboto"/>
                <a:sym typeface="+mn-ea"/>
              </a:rPr>
              <a:t>Орден Славы III степени</a:t>
            </a:r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quarter" idx="4"/>
          </p:nvPr>
        </p:nvSpPr>
        <p:spPr>
          <a:xfrm>
            <a:off x="2616200" y="2174875"/>
            <a:ext cx="6070600" cy="3951605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9" name="Изображение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60" y="1988820"/>
            <a:ext cx="2091055" cy="3425825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3" cstate="print"/>
          <a:srcRect l="8660"/>
          <a:stretch>
            <a:fillRect/>
          </a:stretch>
        </p:blipFill>
        <p:spPr>
          <a:xfrm>
            <a:off x="2627630" y="2924810"/>
            <a:ext cx="5947410" cy="2216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60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05" y="5444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r>
              <a:rPr lang="ru-RU" altLang="en-US" sz="2665"/>
              <a:t>Саперы проделывают   проходы во вражеских минных полях</a:t>
            </a:r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210" y="1209040"/>
            <a:ext cx="8670290" cy="4203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333333"/>
                </a:solidFill>
                <a:latin typeface="Roboto"/>
                <a:ea typeface="Roboto"/>
                <a:sym typeface="+mn-ea"/>
              </a:rPr>
              <a:t>Орден Красной Звезды</a:t>
            </a:r>
            <a:endParaRPr lang="ru-RU" altLang="en-US"/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1" name="Замещающее 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2" name="Замещающий 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3" name="Замещающее 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09522" y="2116850"/>
            <a:ext cx="2180590" cy="1991360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917" y="2116850"/>
            <a:ext cx="7057579" cy="302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" y="5300663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en-US" sz="2000" dirty="0"/>
              <a:t>Б</a:t>
            </a:r>
            <a:r>
              <a:rPr lang="ru-RU" altLang="en-US" sz="2000" dirty="0" smtClean="0"/>
              <a:t>оеприпасы </a:t>
            </a:r>
            <a:r>
              <a:rPr lang="ru-RU" altLang="en-US" sz="2000" dirty="0"/>
              <a:t>и продовольствие под огнем противника на противоположный берег</a:t>
            </a:r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idx="1"/>
          </p:nvPr>
        </p:nvSpPr>
        <p:spPr>
          <a:xfrm>
            <a:off x="611505" y="116840"/>
            <a:ext cx="8229600" cy="4525963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95" y="332740"/>
            <a:ext cx="718312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333333"/>
                </a:solidFill>
                <a:latin typeface="Roboto"/>
                <a:ea typeface="Roboto"/>
                <a:sym typeface="+mn-ea"/>
              </a:rPr>
              <a:t>Орден Славы II степени</a:t>
            </a:r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95" y="2277110"/>
            <a:ext cx="1847850" cy="299212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745" y="2292350"/>
            <a:ext cx="6347460" cy="371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9" name="Изображение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05" y="332740"/>
            <a:ext cx="8262620" cy="559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333333"/>
                </a:solidFill>
                <a:latin typeface="Roboto"/>
                <a:ea typeface="Roboto"/>
                <a:sym typeface="+mn-ea"/>
              </a:rPr>
              <a:t>Орден Славы I степени</a:t>
            </a:r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1988820"/>
            <a:ext cx="1952625" cy="310642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8275" y="1574165"/>
            <a:ext cx="6202680" cy="4552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altLang="en-US"/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en-US"/>
              <a:t>В августе 1945 года был демобилизован. Вернулся на родину, преподавал в сельской школе. Какое-то время жил в Жарковском районе Тверской области. В 1960-годы переехал к брату в село Новая Ильинка (Ачйнский район Красноярского края). Работал бригадиром слесарей в совхозе «Ястребовский».  Умер 22 июля 1987 года. Похоронен в городе Тюмень.</a:t>
            </a:r>
          </a:p>
        </p:txBody>
      </p:sp>
      <p:pic>
        <p:nvPicPr>
          <p:cNvPr id="10" name="Изображение 9" descr="4824053e6bc88cb97c941d3c150ce0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" y="1700530"/>
            <a:ext cx="4533900" cy="325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altLang="en-US"/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en-US"/>
              <a:t>В селе Ястребово Ачинского района установлен памятный знак в честь полного кавалера ордена Славы Садовникова. Увековечен на мемориальной стеле, установленной на кладбище «Червишевское-1» города </a:t>
            </a:r>
          </a:p>
        </p:txBody>
      </p:sp>
      <p:pic>
        <p:nvPicPr>
          <p:cNvPr id="10" name="Изображение 9" descr="Sadovnikov_G_D_pz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15" y="116840"/>
            <a:ext cx="4622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Прошла война, прошла страда,</a:t>
            </a:r>
            <a:endParaRPr lang="ru-RU" sz="2000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             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                                                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Но боль взывает к людям.</a:t>
            </a:r>
            <a:endParaRPr lang="ru-RU" sz="2000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                                                                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Давайте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, люди, никогда</a:t>
            </a:r>
            <a:endParaRPr lang="ru-RU" sz="2000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                                                               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Об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этом не забудем.</a:t>
            </a:r>
            <a:endParaRPr lang="ru-RU" sz="2000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(А. Твардовский)</a:t>
            </a:r>
            <a:endParaRPr lang="ru-RU" sz="2000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indent="449580">
              <a:spcAft>
                <a:spcPts val="0"/>
              </a:spcAft>
            </a:pPr>
            <a:endParaRPr lang="ru-RU" sz="2000" dirty="0" smtClean="0">
              <a:solidFill>
                <a:srgbClr val="0000CC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В следующем году исполняется 80 лет, как отгремели последние выстрелы Великой Отечественной войны. Я всегда слышал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в семье, что у меня был замечательный прадед, который участвовал в той страшной войне. Мне захотелось побольше узнать о моем прадедушке и рассказать о нем всем.</a:t>
            </a:r>
            <a:endParaRPr lang="ru-RU" sz="2000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marL="3657600" lvl="8" indent="0" algn="r">
              <a:spcAft>
                <a:spcPts val="0"/>
              </a:spcAft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985" y="836930"/>
            <a:ext cx="2098675" cy="284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Мой прадед сражался на страшной войне.</a:t>
            </a:r>
          </a:p>
          <a:p>
            <a:r>
              <a:rPr lang="ru-RU" altLang="en-US"/>
              <a:t>Наверное, он помечтал обо мне,</a:t>
            </a:r>
          </a:p>
          <a:p>
            <a:r>
              <a:rPr lang="ru-RU" altLang="en-US"/>
              <a:t>«Спасибо, дедуля, - шепчу я ему, -</a:t>
            </a:r>
          </a:p>
          <a:p>
            <a:r>
              <a:rPr lang="ru-RU" altLang="en-US"/>
              <a:t>За то, что не отдал меня никому».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0958" y="2829560"/>
            <a:ext cx="90620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Источники информации</a:t>
            </a:r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1.Личный архив.</a:t>
            </a:r>
          </a:p>
          <a:p>
            <a:r>
              <a:rPr lang="ru-RU" altLang="en-US"/>
              <a:t>2.Сайт Подвиг народа</a:t>
            </a:r>
          </a:p>
          <a:p>
            <a:r>
              <a:rPr lang="ru-RU" altLang="en-US"/>
              <a:t>3.Интернет ресурс https://warheroes.ru/hero/hero.asp?Hero_id=22703</a:t>
            </a:r>
          </a:p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Актуальность.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Я считаю, что данная тема является </a:t>
            </a:r>
            <a:r>
              <a:rPr lang="ru-RU" sz="1700" b="1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актуальной</a:t>
            </a: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 по нескольким причинам.</a:t>
            </a:r>
            <a:endParaRPr lang="ru-RU" sz="1700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Во-первых, каждый год 9 мая наша страна празднует День Победы, это тот самый день, когда советский народ одержал великую победу над фашистами в годы Великой Отечественной войны.</a:t>
            </a:r>
            <a:endParaRPr lang="ru-RU" sz="1700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Во-вторых, к сожалению, все меньше остается в живых ветеранов, поэтому наша задача – собирать, изучать, хранить материалы о людях, защищавших нашу Родину.</a:t>
            </a:r>
            <a:endParaRPr lang="ru-RU" sz="1700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В-третьих, я считаю, что каждый человек должен знать свою родословную: судьбу своих дедов и прадедов, а затем свои знания передавать будущим поколениям. Для меня очень важно, чтобы осталась память о прадедушке не </a:t>
            </a:r>
            <a:r>
              <a:rPr lang="ru-RU" sz="1700" dirty="0" smtClean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только</a:t>
            </a:r>
            <a:endParaRPr lang="ru-RU" sz="1700" dirty="0" smtClean="0">
              <a:solidFill>
                <a:srgbClr val="6600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 smtClean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в виде нескольких фотографий, </a:t>
            </a:r>
            <a:r>
              <a:rPr lang="ru-RU" sz="1700" dirty="0" smtClean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а </a:t>
            </a: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целый рассказ, построенный на основе </a:t>
            </a:r>
            <a:endParaRPr lang="ru-RU" sz="1700" dirty="0" smtClean="0">
              <a:solidFill>
                <a:srgbClr val="6600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indent="449580" algn="just">
              <a:spcAft>
                <a:spcPts val="0"/>
              </a:spcAft>
            </a:pPr>
            <a:r>
              <a:rPr lang="ru-RU" sz="1700" dirty="0" smtClean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документов </a:t>
            </a:r>
            <a:r>
              <a:rPr lang="ru-RU" sz="170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и воспоминаний.</a:t>
            </a:r>
            <a:endParaRPr lang="ru-RU" sz="1700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altLang="en-US" sz="800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10" b="1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Цель моей работы</a:t>
            </a:r>
            <a:r>
              <a:rPr lang="ru-RU" sz="3110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: </a:t>
            </a:r>
            <a:r>
              <a:rPr lang="ru-RU" sz="3110" dirty="0">
                <a:solidFill>
                  <a:srgbClr val="6600FF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сохранить память об участниках Великой Отечественной войны, </a:t>
            </a:r>
            <a:endParaRPr lang="ru-RU" altLang="en-US" sz="311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З</a:t>
            </a:r>
            <a:r>
              <a:rPr lang="ru-RU" b="1" dirty="0" smtClean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адачи</a:t>
            </a:r>
            <a:r>
              <a:rPr lang="ru-RU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:</a:t>
            </a:r>
            <a:endParaRPr lang="ru-RU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- изучить семейный архив времен Великой отечественной войны;</a:t>
            </a:r>
            <a:endParaRPr lang="ru-RU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- разыскать информацию об участии моего прадеда в боевых действиях;</a:t>
            </a:r>
            <a:endParaRPr lang="ru-RU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узнать </a:t>
            </a:r>
            <a:r>
              <a:rPr lang="ru-RU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дальнейшую судьбу моего прадеда в </a:t>
            </a:r>
            <a:endParaRPr lang="ru-RU" dirty="0" smtClean="0">
              <a:solidFill>
                <a:srgbClr val="6600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послевоенные </a:t>
            </a:r>
            <a:r>
              <a:rPr lang="ru-RU" dirty="0">
                <a:solidFill>
                  <a:srgbClr val="66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годы.</a:t>
            </a:r>
            <a:endParaRPr lang="ru-RU" dirty="0">
              <a:solidFill>
                <a:srgbClr val="6600FF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Методы исследования</a:t>
            </a:r>
            <a:r>
              <a:rPr lang="ru-RU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- изучение семейного архива;</a:t>
            </a:r>
            <a:endParaRPr lang="ru-RU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- встречи с родственниками;</a:t>
            </a:r>
            <a:endParaRPr lang="ru-RU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- обобщение полученных результатов;</a:t>
            </a:r>
            <a:endParaRPr lang="ru-RU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+mn-ea"/>
              </a:rPr>
              <a:t>- оформление собранного материала в форме презентации для применения в практической деятельности: на классных часах, на уроках окружающего мира, для родственников.</a:t>
            </a:r>
            <a:endParaRPr lang="ru-RU" dirty="0">
              <a:solidFill>
                <a:srgbClr val="0000CC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ru-RU" altLang="en-US" dirty="0"/>
              <a:t>Дедушка родился 23 апреля 1912 года в селе Чувашское  </a:t>
            </a:r>
            <a:r>
              <a:rPr lang="ru-RU" altLang="en-US" dirty="0" smtClean="0"/>
              <a:t>Симбирской </a:t>
            </a:r>
            <a:r>
              <a:rPr lang="ru-RU" altLang="en-US" dirty="0"/>
              <a:t>губернии,  в семье крестьянина. Чуваш. В 1940, году окончил Ульяновское педагогическое училище по специальности «физик-математик», работал учителем в школе в своем селе. </a:t>
            </a:r>
          </a:p>
        </p:txBody>
      </p:sp>
      <p:sp>
        <p:nvSpPr>
          <p:cNvPr id="12" name="Замещающее 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0000" lnSpcReduction="10000"/>
          </a:bodyPr>
          <a:lstStyle/>
          <a:p>
            <a:endParaRPr lang="ru-RU" altLang="en-US"/>
          </a:p>
        </p:txBody>
      </p:sp>
      <p:pic>
        <p:nvPicPr>
          <p:cNvPr id="13" name="Изображение 12" descr="c05092d646e45cbaaaa9dcee7c74e0b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245" y="1340485"/>
            <a:ext cx="4318635" cy="467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605" y="5373053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en-US" sz="3110"/>
              <a:t>С ноября 1941 года участвовал в боях с захватчиками, стал сапером.</a:t>
            </a: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755650" y="116840"/>
            <a:ext cx="8229600" cy="4525963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5" name="Изображени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45" y="332740"/>
            <a:ext cx="7666355" cy="516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 sz="280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467360" y="5440363"/>
            <a:ext cx="4040188" cy="639762"/>
          </a:xfrm>
        </p:spPr>
        <p:txBody>
          <a:bodyPr>
            <a:normAutofit/>
          </a:bodyPr>
          <a:lstStyle/>
          <a:p>
            <a:r>
              <a:rPr lang="ru-RU" altLang="en-US">
                <a:sym typeface="+mn-ea"/>
              </a:rPr>
              <a:t>Саперы ставят «рогатки»</a:t>
            </a:r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en-US">
                <a:sym typeface="+mn-ea"/>
              </a:rPr>
              <a:t>Саперы ставят «рогатки»</a:t>
            </a:r>
            <a:endParaRPr lang="ru-RU" altLang="en-US"/>
          </a:p>
        </p:txBody>
      </p:sp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>
          <a:xfrm>
            <a:off x="5076190" y="5373053"/>
            <a:ext cx="4041775" cy="639762"/>
          </a:xfrm>
        </p:spPr>
        <p:txBody>
          <a:bodyPr/>
          <a:lstStyle/>
          <a:p>
            <a:pPr algn="ctr"/>
            <a:r>
              <a:rPr lang="ru-RU" altLang="en-US"/>
              <a:t>Установка мин</a:t>
            </a:r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quarter" idx="4"/>
          </p:nvPr>
        </p:nvSpPr>
        <p:spPr>
          <a:xfrm>
            <a:off x="4427855" y="473075"/>
            <a:ext cx="4041775" cy="3951288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620395"/>
            <a:ext cx="3891915" cy="4913630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855" y="650875"/>
            <a:ext cx="4636770" cy="488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333333"/>
                </a:solidFill>
                <a:latin typeface="Roboto"/>
                <a:ea typeface="Roboto"/>
                <a:sym typeface="+mn-ea"/>
              </a:rPr>
              <a:t>Орден Красной Звезды</a:t>
            </a:r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Изображени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15" y="2132965"/>
            <a:ext cx="3090545" cy="235775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330" y="1844675"/>
            <a:ext cx="5998845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437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«Мой прадед сражался на страшной войне...»</vt:lpstr>
      <vt:lpstr>Слайд 2</vt:lpstr>
      <vt:lpstr>Актуальность.</vt:lpstr>
      <vt:lpstr>Цель моей работы: сохранить память об участниках Великой Отечественной войны, </vt:lpstr>
      <vt:lpstr>Методы исследования:</vt:lpstr>
      <vt:lpstr>Слайд 6</vt:lpstr>
      <vt:lpstr>С ноября 1941 года участвовал в боях с захватчиками, стал сапером.</vt:lpstr>
      <vt:lpstr>Слайд 8</vt:lpstr>
      <vt:lpstr>Орден Красной Звезды</vt:lpstr>
      <vt:lpstr>Саперы проделывают проходы на минных полях противника.</vt:lpstr>
      <vt:lpstr>Орден Славы III степени</vt:lpstr>
      <vt:lpstr> Саперы проделывают   проходы во вражеских минных полях</vt:lpstr>
      <vt:lpstr>Орден Красной Звезды</vt:lpstr>
      <vt:lpstr>Боеприпасы и продовольствие под огнем противника на противоположный берег</vt:lpstr>
      <vt:lpstr>Орден Славы II степени</vt:lpstr>
      <vt:lpstr>Слайд 16</vt:lpstr>
      <vt:lpstr>Орден Славы I степени</vt:lpstr>
      <vt:lpstr>Слайд 18</vt:lpstr>
      <vt:lpstr>Слайд 19</vt:lpstr>
      <vt:lpstr>Слайд 20</vt:lpstr>
      <vt:lpstr>Слайд 21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19</cp:revision>
  <dcterms:created xsi:type="dcterms:W3CDTF">2020-03-16T08:08:00Z</dcterms:created>
  <dcterms:modified xsi:type="dcterms:W3CDTF">2024-11-14T09:46:45Z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FCA10EEE88B748A1A1C74EFCF6E2237B_12</vt:lpwstr>
  </property>
  <property fmtid="{D5CDD505-2E9C-101B-9397-08002B2CF9AE}" pid="3" name="KSOProductBuildVer">
    <vt:lpwstr>1049-12.2.0.18607</vt:lpwstr>
  </property>
</Properties>
</file>