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953F-D77F-478B-9476-59B9ED7B15E7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05F37-AF72-4F2A-8912-151C09222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552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947738" y="955675"/>
            <a:ext cx="8494713" cy="4778375"/>
          </a:xfr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829" name="PlaceHolder 2"/>
          <p:cNvSpPr>
            <a:spLocks noGrp="1"/>
          </p:cNvSpPr>
          <p:nvPr>
            <p:ph type="body"/>
          </p:nvPr>
        </p:nvSpPr>
        <p:spPr>
          <a:xfrm>
            <a:off x="659314" y="6050562"/>
            <a:ext cx="5276029" cy="5733561"/>
          </a:xfrm>
          <a:ln w="0"/>
        </p:spPr>
        <p:txBody>
          <a:bodyPr numCol="1" spcCol="0" anchor="t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000" spc="-1">
              <a:latin typeface="XO Oriel"/>
            </a:endParaRPr>
          </a:p>
        </p:txBody>
      </p:sp>
      <p:sp>
        <p:nvSpPr>
          <p:cNvPr id="77828" name="PlaceHolder 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5576" y="12102847"/>
            <a:ext cx="2857526" cy="63399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285" indent="-28428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857" indent="-22742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4" indent="-22742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289" indent="-22742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136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5983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0830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5679" indent="-2274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7EDF11-A4AC-436B-AF85-4A4FF30ECB70}" type="slidenum">
              <a:rPr lang="ru-RU" altLang="ru-RU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ru-RU" altLang="ru-R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762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87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5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3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14400" y="2130240"/>
            <a:ext cx="10362720" cy="1469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endParaRPr lang="ru-RU"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600" y="1604640"/>
            <a:ext cx="1097232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endParaRPr lang="ru-RU" dirty="0"/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EF57D-0F99-499C-A7D2-DB3318107F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1408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75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91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15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14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44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72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C3E03-2E10-4733-8493-6039C7A6AE9B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335E4-74D4-4548-ACAF-D59657ABD6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30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3"/>
          <p:cNvSpPr/>
          <p:nvPr/>
        </p:nvSpPr>
        <p:spPr>
          <a:xfrm>
            <a:off x="1374775" y="245940"/>
            <a:ext cx="6151563" cy="723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5280" tIns="32640" rIns="65280" bIns="3264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spc="-1" dirty="0">
              <a:solidFill>
                <a:prstClr val="black"/>
              </a:solidFill>
              <a:latin typeface="XO Oriel"/>
            </a:endParaRPr>
          </a:p>
        </p:txBody>
      </p:sp>
      <p:sp>
        <p:nvSpPr>
          <p:cNvPr id="76803" name="PlaceHolder 1"/>
          <p:cNvSpPr>
            <a:spLocks noGrp="1"/>
          </p:cNvSpPr>
          <p:nvPr>
            <p:ph type="title"/>
          </p:nvPr>
        </p:nvSpPr>
        <p:spPr>
          <a:xfrm>
            <a:off x="790575" y="1146175"/>
            <a:ext cx="11137900" cy="4175125"/>
          </a:xfrm>
          <a:ln w="9525"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Организация деятельности </a:t>
            </a:r>
            <a:r>
              <a:rPr lang="ru-RU" altLang="ru-RU" sz="42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муниципального </a:t>
            </a:r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учебно - </a:t>
            </a:r>
            <a:r>
              <a:rPr lang="ru-RU" altLang="ru-RU" sz="42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методического объединения гуманитарного цикла (МУМО ГЦ) Жарковского муниципального округа</a:t>
            </a:r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altLang="ru-RU" sz="4200" b="1" dirty="0">
                <a:solidFill>
                  <a:srgbClr val="26262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в 2025-2026 учебном году</a:t>
            </a:r>
          </a:p>
        </p:txBody>
      </p:sp>
      <p:sp>
        <p:nvSpPr>
          <p:cNvPr id="3" name="Прямоугольник 51">
            <a:extLst>
              <a:ext uri="{FF2B5EF4-FFF2-40B4-BE49-F238E27FC236}">
                <a16:creationId xmlns:a16="http://schemas.microsoft.com/office/drawing/2014/main" id="{D30F80AA-04FE-C595-20DC-24E0A9057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2497" y="5693194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800" b="1" spc="-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A88000"/>
                </a:solidFill>
                <a:latin typeface="Times New Roman"/>
              </a:rPr>
              <a:t>Жарковский, </a:t>
            </a:r>
            <a:r>
              <a:rPr lang="ru-RU" altLang="ru-RU" sz="2800" b="1" spc="-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A88000"/>
                </a:solidFill>
                <a:latin typeface="Times New Roman"/>
              </a:rPr>
              <a:t>2025 г.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940"/>
            <a:ext cx="2162908" cy="144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1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4308" y="365125"/>
            <a:ext cx="9882554" cy="400465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октября 2025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в МОУ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Жарковская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 №1» 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состоялся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МУМО учителей гуманитарного цикла Жарковского муниципального округа. Основной темой встречи стало «Выявление дефицитов в деятельности учителя». Руководитель МУМО ГЦ Титова Е.Ю. представила участникам нормативную базу, </a:t>
            </a:r>
            <a:r>
              <a:rPr 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обсудила </a:t>
            </a:r>
            <a:r>
              <a:rPr 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МУМО, что позволило скоординировать план работы МУМО ГЦ на 2025–2026 учебный год.</a:t>
            </a:r>
          </a:p>
          <a:p>
            <a:pPr algn="just">
              <a:lnSpc>
                <a:spcPct val="100000"/>
              </a:lnSpc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Для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профессиональных дефицитов была проведена диагностика на основе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 образовательной организации». Результаты диагностики позволят разработать индивидуальные образовательные маршруты для профессионального роста педагогов и повышения качества образования в округе.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5940"/>
            <a:ext cx="2162908" cy="144193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54" y="3197102"/>
            <a:ext cx="4413737" cy="331030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585" y="3197102"/>
            <a:ext cx="4422528" cy="331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12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118</Words>
  <Application>Microsoft Office PowerPoint</Application>
  <PresentationFormat>Широкоэкранный</PresentationFormat>
  <Paragraphs>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XO Oriel</vt:lpstr>
      <vt:lpstr>Тема Office</vt:lpstr>
      <vt:lpstr>Организация деятельности муниципального учебно - методического объединения гуманитарного цикла (МУМО ГЦ) Жарковского муниципального округа в 2025-2026 учебном году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Валерия Титова</dc:creator>
  <cp:lastModifiedBy>Валерия Титова</cp:lastModifiedBy>
  <cp:revision>7</cp:revision>
  <dcterms:created xsi:type="dcterms:W3CDTF">2025-11-05T19:35:21Z</dcterms:created>
  <dcterms:modified xsi:type="dcterms:W3CDTF">2025-11-05T20:04:46Z</dcterms:modified>
</cp:coreProperties>
</file>