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953F-D77F-478B-9476-59B9ED7B15E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05F37-AF72-4F2A-8912-151C09222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552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947738" y="955675"/>
            <a:ext cx="8494713" cy="4778375"/>
          </a:xfr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29" name="PlaceHolder 2"/>
          <p:cNvSpPr>
            <a:spLocks noGrp="1"/>
          </p:cNvSpPr>
          <p:nvPr>
            <p:ph type="body"/>
          </p:nvPr>
        </p:nvSpPr>
        <p:spPr>
          <a:xfrm>
            <a:off x="659314" y="6050562"/>
            <a:ext cx="5276029" cy="5733561"/>
          </a:xfrm>
          <a:ln w="0"/>
        </p:spPr>
        <p:txBody>
          <a:bodyPr numCol="1" spcCol="0" anchor="t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spc="-1">
              <a:latin typeface="XO Oriel"/>
            </a:endParaRPr>
          </a:p>
        </p:txBody>
      </p:sp>
      <p:sp>
        <p:nvSpPr>
          <p:cNvPr id="77828" name="PlaceHolder 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5576" y="12102847"/>
            <a:ext cx="2857526" cy="6339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85" indent="-28428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857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4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289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136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5983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0830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5679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7EDF11-A4AC-436B-AF85-4A4FF30ECB70}" type="slidenum">
              <a:rPr lang="ru-RU" altLang="ru-RU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76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87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5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3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400" y="2130240"/>
            <a:ext cx="10362720" cy="146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endParaRPr lang="ru-RU"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600" y="1604640"/>
            <a:ext cx="109723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EF57D-0F99-499C-A7D2-DB3318107F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140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75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91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15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4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44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72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30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3"/>
          <p:cNvSpPr/>
          <p:nvPr/>
        </p:nvSpPr>
        <p:spPr>
          <a:xfrm>
            <a:off x="1374775" y="245940"/>
            <a:ext cx="6151563" cy="723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5280" tIns="32640" rIns="65280" bIns="3264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spc="-1" dirty="0">
              <a:solidFill>
                <a:prstClr val="black"/>
              </a:solidFill>
              <a:latin typeface="XO Oriel"/>
            </a:endParaRPr>
          </a:p>
        </p:txBody>
      </p:sp>
      <p:sp>
        <p:nvSpPr>
          <p:cNvPr id="76803" name="PlaceHolder 1"/>
          <p:cNvSpPr>
            <a:spLocks noGrp="1"/>
          </p:cNvSpPr>
          <p:nvPr>
            <p:ph type="title"/>
          </p:nvPr>
        </p:nvSpPr>
        <p:spPr>
          <a:xfrm>
            <a:off x="790575" y="1146175"/>
            <a:ext cx="11137900" cy="4175125"/>
          </a:xfrm>
          <a:ln w="9525"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Организация деятельности </a:t>
            </a:r>
            <a:r>
              <a:rPr lang="ru-RU" altLang="ru-RU" sz="42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муниципального </a:t>
            </a: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учебно - </a:t>
            </a:r>
            <a:r>
              <a:rPr lang="ru-RU" altLang="ru-RU" sz="42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методического объединения гуманитарного цикла (МУМО ГЦ) Жарковского муниципального округа</a:t>
            </a: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 2025-2026 учебном году</a:t>
            </a:r>
          </a:p>
        </p:txBody>
      </p:sp>
      <p:sp>
        <p:nvSpPr>
          <p:cNvPr id="3" name="Прямоугольник 51">
            <a:extLst>
              <a:ext uri="{FF2B5EF4-FFF2-40B4-BE49-F238E27FC236}">
                <a16:creationId xmlns:a16="http://schemas.microsoft.com/office/drawing/2014/main" id="{D30F80AA-04FE-C595-20DC-24E0A9057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497" y="5693194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800" b="1" spc="-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A88000"/>
                </a:solidFill>
                <a:latin typeface="Times New Roman"/>
              </a:rPr>
              <a:t>Жарковский, </a:t>
            </a:r>
            <a:r>
              <a:rPr lang="ru-RU" altLang="ru-RU" sz="2800" b="1" spc="-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A88000"/>
                </a:solidFill>
                <a:latin typeface="Times New Roman"/>
              </a:rPr>
              <a:t>2025 г.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940"/>
            <a:ext cx="2162908" cy="144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069" y="1521069"/>
            <a:ext cx="11324493" cy="5213838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МОУ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Жарковская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 №1» состоялось заседание муниципального учебно-методического объединения учителей гуманитарного цикла (МУМО ГЦ), посвященное методической деятельности и приоритетным задачам на новый учебный год.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Руководитель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МУМО ГЦ Титова Елена Юрьевна ознакомила присутствующих с ключевыми приоритетами нового учебного года и озвучила результаты Всероссийских проверочных работ по русскому языку и литературе, истории за 2024-2025 учебный год. Особое внимание уделили вопросу о подготовке выпускников к ГИА по предметам. Было отмечено, что итоговое сочинение – это первый серьезный экзамен, который ждет одиннадцатиклассников 3 декабря. Он выполняет две задачи. Во-первых, проверяет умение выпускников рассуждать по теме, аргументировать свое мнение, демонстрировать уровень речевой культуры. Во-вторых, экзамен служит допуском к государственной итоговой аттестации. Без зачета за итоговое сочинение к сдаче ЕГЭ не допускают. Также педагоги обсудили подготовку и проведение муниципальных мероприятий: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олимпиад, научно-практическую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конференцию «Горизонты открытий» (21.11.2025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чтецов «Живая классика» и др. Завершило собрание обсуждение перспектив предстоящей работы.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940"/>
            <a:ext cx="2162908" cy="144193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316" y="365125"/>
            <a:ext cx="3900853" cy="292564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777" y="364331"/>
            <a:ext cx="3936023" cy="295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1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202</Words>
  <Application>Microsoft Office PowerPoint</Application>
  <PresentationFormat>Широкоэкранный</PresentationFormat>
  <Paragraphs>11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XO Oriel</vt:lpstr>
      <vt:lpstr>Тема Office</vt:lpstr>
      <vt:lpstr>Организация деятельности муниципального учебно - методического объединения гуманитарного цикла (МУМО ГЦ) Жарковского муниципального округа в 2025-2026 учебном году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Валерия Титова</dc:creator>
  <cp:lastModifiedBy>Валерия Титова</cp:lastModifiedBy>
  <cp:revision>9</cp:revision>
  <dcterms:created xsi:type="dcterms:W3CDTF">2025-11-05T19:35:21Z</dcterms:created>
  <dcterms:modified xsi:type="dcterms:W3CDTF">2025-11-05T20:08:35Z</dcterms:modified>
</cp:coreProperties>
</file>