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72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общеобразовательное учреждение «</a:t>
            </a:r>
            <a:r>
              <a:rPr lang="ru-RU" sz="1800" dirty="0" err="1" smtClean="0"/>
              <a:t>королевщинская</a:t>
            </a:r>
            <a:r>
              <a:rPr lang="ru-RU" sz="1800" dirty="0" smtClean="0"/>
              <a:t> средняя общеобразовательная школа»</a:t>
            </a:r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728792" cy="5112568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/>
              <a:t>Механическое движение</a:t>
            </a:r>
          </a:p>
          <a:p>
            <a:r>
              <a:rPr lang="ru-RU" sz="1600" dirty="0" smtClean="0"/>
              <a:t>(презентация к уроку физики в 7 классе)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</a:t>
            </a:r>
          </a:p>
          <a:p>
            <a:endParaRPr lang="ru-RU" sz="1600" dirty="0"/>
          </a:p>
          <a:p>
            <a:endParaRPr lang="ru-RU" sz="1600" dirty="0" smtClean="0"/>
          </a:p>
          <a:p>
            <a:pPr algn="r"/>
            <a:r>
              <a:rPr lang="ru-RU" sz="1600" dirty="0" smtClean="0"/>
              <a:t>Автор:</a:t>
            </a:r>
          </a:p>
          <a:p>
            <a:pPr algn="r"/>
            <a:r>
              <a:rPr lang="ru-RU" sz="1600" dirty="0" err="1" smtClean="0"/>
              <a:t>Футьева</a:t>
            </a:r>
            <a:r>
              <a:rPr lang="ru-RU" sz="1600" dirty="0" smtClean="0"/>
              <a:t> Е.Ю.,</a:t>
            </a:r>
          </a:p>
          <a:p>
            <a:pPr algn="r"/>
            <a:r>
              <a:rPr lang="ru-RU" sz="1600" dirty="0"/>
              <a:t>у</a:t>
            </a:r>
            <a:r>
              <a:rPr lang="ru-RU" sz="1600" dirty="0" smtClean="0"/>
              <a:t>читель МОУ «Королевщинская СОШ»</a:t>
            </a:r>
          </a:p>
          <a:p>
            <a:pPr algn="r"/>
            <a:endParaRPr lang="ru-RU" sz="1600" dirty="0"/>
          </a:p>
          <a:p>
            <a:pPr algn="r"/>
            <a:endParaRPr lang="ru-RU" sz="1600" dirty="0" smtClean="0"/>
          </a:p>
          <a:p>
            <a:pPr algn="r"/>
            <a:endParaRPr lang="ru-RU" sz="1600" dirty="0"/>
          </a:p>
          <a:p>
            <a:r>
              <a:rPr lang="ru-RU" sz="1600" dirty="0" smtClean="0"/>
              <a:t>2025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6724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2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8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55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4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9108504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97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1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8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8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7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4016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8147248" cy="1884642"/>
          </a:xfrm>
        </p:spPr>
        <p:txBody>
          <a:bodyPr/>
          <a:lstStyle/>
          <a:p>
            <a:pPr marL="530352" indent="-457200">
              <a:buFont typeface="+mj-lt"/>
              <a:buAutoNum type="arabicPeriod"/>
            </a:pPr>
            <a:r>
              <a:rPr lang="ru-RU" dirty="0" smtClean="0"/>
              <a:t>Прочитать § 14-15 в учебнике</a:t>
            </a:r>
          </a:p>
          <a:p>
            <a:pPr marL="530352" indent="-457200">
              <a:buFont typeface="+mj-lt"/>
              <a:buAutoNum type="arabicPeriod"/>
            </a:pPr>
            <a:r>
              <a:rPr lang="ru-RU" dirty="0" smtClean="0"/>
              <a:t>Упражнение 6 №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01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1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685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18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2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8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15416"/>
            <a:ext cx="10081120" cy="756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07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1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8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84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44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Муниципальное общеобразовательное учреждение «королевщинская средняя общеобразовательная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«королевщинская средняя общеобразовательная школа»</dc:title>
  <dc:creator>школа7</dc:creator>
  <cp:lastModifiedBy>школа7</cp:lastModifiedBy>
  <cp:revision>8</cp:revision>
  <dcterms:created xsi:type="dcterms:W3CDTF">2025-12-18T07:28:25Z</dcterms:created>
  <dcterms:modified xsi:type="dcterms:W3CDTF">2025-12-18T08:53:21Z</dcterms:modified>
</cp:coreProperties>
</file>