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A8921-48B6-4DD6-949E-6562E170060E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7921A-2CB3-4CDC-9280-E409EB65CAA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7921A-2CB3-4CDC-9280-E409EB65CAA4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ressWall-2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7488" cy="251846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1000108"/>
            <a:ext cx="9144000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15 апреля 2026 года родители выпускников 11 класса</a:t>
            </a:r>
          </a:p>
          <a:p>
            <a:pPr algn="ctr"/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приняли участие во Всероссийской акции «Сдаем вместе.         </a:t>
            </a:r>
          </a:p>
          <a:p>
            <a:pPr algn="just"/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День сдачи ЕГЭ родителями». В   этот день им представилась           </a:t>
            </a:r>
          </a:p>
          <a:p>
            <a:pPr algn="just"/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возможность поменяться местами со своими детьми и пройти</a:t>
            </a:r>
          </a:p>
          <a:p>
            <a:pPr algn="just"/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всю процедуру ЕГЭ от прохода в экзаменационный пункт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получения своих результатов.  В 2026 году родителям было предложено написать ЕГЭ по русскому языку, дающий представление об экзаменационных заданиях разных типов. Кроме практической подготовки, участники получили уникальную возможность открыто обсудить свои тревоги и сомнения, задать волнующие вопросы организаторам. Условия мероприятия были максимально приближены к реальной процедуре экзамена, создавая подлинную атмосферу экзаменационной сессии, и позволяя участникам эффективно справиться со своими страхами и переживаниями.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0"/>
            <a:ext cx="6143668" cy="1000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Всероссийская акция « Сдаем вместе. День сдачи ЕГЭ родителями»</a:t>
            </a:r>
            <a:endParaRPr lang="ru-RU" i="1" dirty="0"/>
          </a:p>
        </p:txBody>
      </p:sp>
      <p:pic>
        <p:nvPicPr>
          <p:cNvPr id="6" name="Рисунок 5" descr="Фото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3240" y="4357694"/>
            <a:ext cx="3000396" cy="2250297"/>
          </a:xfrm>
          <a:prstGeom prst="rect">
            <a:avLst/>
          </a:prstGeom>
        </p:spPr>
      </p:pic>
      <p:pic>
        <p:nvPicPr>
          <p:cNvPr id="7" name="Рисунок 6" descr="Фото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7350" y="4490597"/>
            <a:ext cx="2667018" cy="2000264"/>
          </a:xfrm>
          <a:prstGeom prst="rect">
            <a:avLst/>
          </a:prstGeom>
        </p:spPr>
      </p:pic>
      <p:pic>
        <p:nvPicPr>
          <p:cNvPr id="8" name="Рисунок 7" descr="Фото 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29388" y="4572008"/>
            <a:ext cx="2571768" cy="19288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132</Words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2026-02-03T12:09:57Z</dcterms:created>
  <dcterms:modified xsi:type="dcterms:W3CDTF">2026-04-15T09:14:32Z</dcterms:modified>
</cp:coreProperties>
</file>