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D3E0F-57C9-4F79-9BAD-9050931801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2A0FA-242A-4B4D-ABE5-F52A9891A56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A9B4E8-D765-4D64-8681-F808BE4ACB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8B312D-7C78-4F72-8384-DF4A83983B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A68E77-8D77-434B-AED5-4B141E5A7D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EAE108-82C1-4C75-AB02-E02F6D708AD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623BD4-679C-4D5D-8AB2-AB8F55A0054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79E07B-E3DF-42C9-B329-353EC6ECF14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4836A-3CB1-4FBF-BDAB-D7F0AFB446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9F47B-C6DF-45DE-8176-FDF1DF8054A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EC776-EBDC-440F-B5E0-9A24DAC0CE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C50ECAA-3344-436F-AD65-02FF28D8D38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oyNhn-2gQA&amp;feature=share" TargetMode="External"/><Relationship Id="rId2" Type="http://schemas.openxmlformats.org/officeDocument/2006/relationships/hyperlink" Target="http://&#1082;&#1072;&#1088;&#1090;&#1072;&#1074;&#1086;&#1079;&#1084;&#1086;&#1078;&#1085;&#1086;&#1089;&#1090;&#1077;&#1081;.&#1088;&#1092;/map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692696"/>
            <a:ext cx="8892480" cy="5904656"/>
          </a:xfrm>
        </p:spPr>
        <p:txBody>
          <a:bodyPr/>
          <a:lstStyle/>
          <a:p>
            <a:pPr algn="l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/>
              <a:t/>
            </a:r>
            <a:br>
              <a:rPr lang="ru-RU" sz="17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 </a:t>
            </a:r>
            <a:br>
              <a:rPr lang="ru-RU" sz="1600" dirty="0" smtClean="0"/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188640"/>
            <a:ext cx="7560840" cy="648072"/>
          </a:xfrm>
        </p:spPr>
        <p:txBody>
          <a:bodyPr/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7099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Карта возможностей </a:t>
            </a:r>
            <a:r>
              <a:rPr kumimoji="0" lang="ru-RU" sz="4000" b="1" i="1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особого ребёнка</a:t>
            </a:r>
            <a:endParaRPr kumimoji="0" lang="ru-RU" sz="4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" y="42867"/>
            <a:ext cx="8820471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solidFill>
                <a:srgbClr val="333333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solidFill>
                <a:srgbClr val="333333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активной поддержке Общественной палаты Российской Федерации реализуется проект «Карта возможностей особого ребенка».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Основная задача проекта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– помочь родителям сориентироваться в объектах инфраструктуры, доступных для ребенка с ограниченными возможностями здоровья и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детям-инвалидам.Пользователи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сайта без труда могут найти нужные кружки, секции, образовательные учреждения и реабилитационные центры, предоставляющие свои услуги для детей с ОВЗ, недалеко от места жительства.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В настоящее время ведется активная работа по наполнению Карты объектами, в которых могут обучаться, проходить реабилитацию дети с ограниченными возможностями здоровья.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Ванечка.рф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Авторы проекта планируют создать интернет-ресурс с интерактивной картой, на которую родители особых детей, сотрудники детских домов, социальных служб и все заинтересованные лица смогут наносить учреждения, где особые дети смогут учиться, получать дополнительное образование и просто чувствовать себя комфортно.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«Карта возможностей особого ребёнка»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Это интернет-платформа, на которой собрана полезная, проверенная информация об учреждениях, предоставляющих свои услуги детям с ОВЗ и инвалидностью.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– удобство информированности об инфраструктуре и возможностях для ребенка с особыми потребностями и его родителей рядом с местом их проживания. Содержит в себе информацию о учреждениях, предоставляющих свои услуги детям с особыми потребностями.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Пользователи сайта без труда могут найти информацию о/об: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кружках и секциях,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учреждениях и реабилитационных центрах,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предоставляющих свои услуги для детей с ОВЗ,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услугах профильных НКО и учреждений,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адаптированной среде,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наличии профильных специалистов,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стоимости услуг.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Есть возможность комментировать информацию об учреждениях и добавлять новые объекты на Карту.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Более подробная информация: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http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//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картавозможностей.рф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map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 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www.vanechka.ru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Инстаграм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instagram.com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proektv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   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ВКонтакте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vk.com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vanechkaivanov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Ссылка на Карту: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E77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http://картавозможностей.рф/map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Ссылка на видеоролик о Карте: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E77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3"/>
              </a:rPr>
              <a:t>https://www.youtube.com/watch?v=HoyNhn-2gQA&amp;feature=share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бстракция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абстракция</Template>
  <TotalTime>20</TotalTime>
  <Words>24</Words>
  <Application>Microsoft Office PowerPoint</Application>
  <PresentationFormat>Экран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абстракция</vt:lpstr>
      <vt:lpstr>       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Итоговое сочинение (изложение) 6 декабря написали более 650 тысяч выпускников российских школ. В Жарковском районе  в написании сочинения  приняли участие 44 выпускника. На территории  муниципального образования  итоговое сочинение прошло в штатном режиме, без технологических и организационных сбоев на базе 2 общеобразовательных организаций.  Советом по вопросам проведения итогового сочинения в выпускных классах были определены пять основных направлений тем сочинений в 2017-2018 учебном году: «Верность и измена», «Равнодушие и отзывчивость», «Цели и средства», «Смелость и трусость», «Человек и общество». Конкретные темы, с учётом часовых поясов, огласили за 15 минут до начала написания сочинения.   Выпускникам Тверской области на выбор было предложено пять тем: 1. Когда измену можно простить? 2. Какие поступки человека говорят о его отзывчивости? 3. Возможно ли счастье, построенное на несчастье других? 4. Чем смелость отличается от безрассудства? 5. Бывает ли общественное мнение ошибочным?  Напомним, успешное написание сочинения для обучающихся 11-х классов является допуском к государственной итоговой аттестации по программам среднего общего образования.  Сочинение также может быть представлено абитуриентом при приеме в вуз. Его результат вуз вправе учесть в числе индивидуальных достижений поступающего, начислив ему дополнительные баллы к сумме результатов ЕГЭ.   По итогам проверки сочинений, все выпускники получили ЗАЧЕТ, а следовательно и допуск к ЕГЭ!</dc:title>
  <dc:creator>User</dc:creator>
  <cp:lastModifiedBy>User</cp:lastModifiedBy>
  <cp:revision>5</cp:revision>
  <dcterms:created xsi:type="dcterms:W3CDTF">2017-12-12T13:22:44Z</dcterms:created>
  <dcterms:modified xsi:type="dcterms:W3CDTF">2019-03-14T06:45:04Z</dcterms:modified>
</cp:coreProperties>
</file>