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04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D3E0F-57C9-4F79-9BAD-90509318015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2A0FA-242A-4B4D-ABE5-F52A9891A5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9B4E8-D765-4D64-8681-F808BE4ACB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B312D-7C78-4F72-8384-DF4A83983B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68E77-8D77-434B-AED5-4B141E5A7D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AE108-82C1-4C75-AB02-E02F6D708A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23BD4-679C-4D5D-8AB2-AB8F55A005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9E07B-E3DF-42C9-B329-353EC6ECF1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4836A-3CB1-4FBF-BDAB-D7F0AFB446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9F47B-C6DF-45DE-8176-FDF1DF8054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C776-EBDC-440F-B5E0-9A24DAC0CE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C50ECAA-3344-436F-AD65-02FF28D8D38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tverobr.ru/index.php/obshchenie/novosti-tverinformobr/290-metodicheskie-rekomendatsii-po-realizatsii-mer-napravlennykh-na-obespechenie-bezopasnosti-detej-v-seti-interne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22637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5157192"/>
            <a:ext cx="8229600" cy="968971"/>
          </a:xfrm>
        </p:spPr>
        <p:txBody>
          <a:bodyPr>
            <a:normAutofit fontScale="92500" lnSpcReduction="10000"/>
          </a:bodyPr>
          <a:lstStyle/>
          <a:p>
            <a:r>
              <a:rPr lang="ru-RU" sz="2000" u="sng" dirty="0">
                <a:hlinkClick r:id="rId2"/>
              </a:rPr>
              <a:t>http://www.tverobr.ru/index.php/obshchenie/novosti-tverinformobr/290-metodicheskie-rekomendatsii-po-realizatsii-mer-napravlennykh-na-obespechenie-bezopasnosti-detej-v-seti-internet</a:t>
            </a:r>
            <a:r>
              <a:rPr lang="ru-RU" dirty="0"/>
              <a:t> </a:t>
            </a:r>
          </a:p>
          <a:p>
            <a:endParaRPr lang="ru-RU" dirty="0"/>
          </a:p>
        </p:txBody>
      </p:sp>
      <p:pic>
        <p:nvPicPr>
          <p:cNvPr id="1026" name="Picture 2" descr="C:\Users\user\Desktop\Текущая работа\6224274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9" y="289298"/>
            <a:ext cx="8568952" cy="4507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7063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24</TotalTime>
  <Words>3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Презентация PowerPoint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Итоговое сочинение (изложение) 6 декабря написали более 650 тысяч выпускников российских школ. В Жарковском районе  в написании сочинения  приняли участие 44 выпускника. На территории  муниципального образования  итоговое сочинение прошло в штатном режиме, без технологических и организационных сбоев на базе 2 общеобразовательных организаций.  Советом по вопросам проведения итогового сочинения в выпускных классах были определены пять основных направлений тем сочинений в 2017-2018 учебном году: «Верность и измена», «Равнодушие и отзывчивость», «Цели и средства», «Смелость и трусость», «Человек и общество». Конкретные темы, с учётом часовых поясов, огласили за 15 минут до начала написания сочинения.   Выпускникам Тверской области на выбор было предложено пять тем: 1. Когда измену можно простить? 2. Какие поступки человека говорят о его отзывчивости? 3. Возможно ли счастье, построенное на несчастье других? 4. Чем смелость отличается от безрассудства? 5. Бывает ли общественное мнение ошибочным?  Напомним, успешное написание сочинения для обучающихся 11-х классов является допуском к государственной итоговой аттестации по программам среднего общего образования.  Сочинение также может быть представлено абитуриентом при приеме в вуз. Его результат вуз вправе учесть в числе индивидуальных достижений поступающего, начислив ему дополнительные баллы к сумме результатов ЕГЭ.   По итогам проверки сочинений, все выпускники получили ЗАЧЕТ, а следовательно и допуск к ЕГЭ!</dc:title>
  <dc:creator>User</dc:creator>
  <cp:lastModifiedBy>user</cp:lastModifiedBy>
  <cp:revision>6</cp:revision>
  <dcterms:created xsi:type="dcterms:W3CDTF">2017-12-12T13:22:44Z</dcterms:created>
  <dcterms:modified xsi:type="dcterms:W3CDTF">2019-03-15T07:46:53Z</dcterms:modified>
</cp:coreProperties>
</file>