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custDataLst>
    <p:tags r:id="rId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t="-5000" r="-3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1F48-C0FB-4875-B494-2402E2D70D14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376264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Picture 2" descr="H:\Documents and Settings\Aida\Рабочий стол\ТЕКСТУРЫ и фоны, клипарты\2 ЧАСТЬ !!!\Scool_objekts\scool (4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785794"/>
            <a:ext cx="642942" cy="634924"/>
          </a:xfrm>
          <a:prstGeom prst="rect">
            <a:avLst/>
          </a:prstGeom>
          <a:noFill/>
        </p:spPr>
      </p:pic>
      <p:pic>
        <p:nvPicPr>
          <p:cNvPr id="7" name="Рисунок 6" descr="C:\Users\User\AppData\Local\Temp\Rar$DI16.81465\IMG_3697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4437112"/>
            <a:ext cx="295232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39552" y="148219"/>
            <a:ext cx="8136904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ПОСЛЕДНИЙ ЗВОНОК  2019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Традиционно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конце мая в российских школах проходят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последние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звонки для выпускников 9 и 11 классов. Это событие подводит черту учебного марафона длиною в 11 лет. Вчерашние мальчики и девочки делают шаг к новой взрослой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жизни.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этом году прощаются со школой 5808 юных жителей Тверской области. Позади уроки, домашние задания и контрольные, а впереди экзамены и выбор будущей профессии.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Жарковском районе  торжественные мероприятия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организованы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24 и 25 мая. В районе  в 2019 году школы оканчивают 17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одиннадцатиклассников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девятые классы – 49  учащихся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Обязательные экзамены по математике в форме ЕГЭ выпускники будут сдавать 29 мая (базовый и профильный уровень), по русскому языку – 3июня.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Выпускники девятых классов 24 и 25  мая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сдают экзамен по иностранным языкам,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28 мая первый обязательный предмет –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русский язык.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Пожелаем удачи нашим выпускникам!!!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4-2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4-20</Template>
  <TotalTime>164</TotalTime>
  <Words>154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4-20</vt:lpstr>
      <vt:lpstr> 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2018-01-16T12:28:00Z</dcterms:created>
  <dcterms:modified xsi:type="dcterms:W3CDTF">2019-05-27T14:28:49Z</dcterms:modified>
</cp:coreProperties>
</file>