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0A96877-741F-4397-AD11-E93FDD0B9C20}">
          <p14:sldIdLst>
            <p14:sldId id="257"/>
          </p14:sldIdLst>
        </p14:section>
        <p14:section name="Раздел без заголовка" id="{2C2FEA2B-4541-499C-934D-8A6BB567146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1134" autoAdjust="0"/>
  </p:normalViewPr>
  <p:slideViewPr>
    <p:cSldViewPr>
      <p:cViewPr>
        <p:scale>
          <a:sx n="77" d="100"/>
          <a:sy n="77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BDE3A-293D-4A91-BA80-61F8ECEAC7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148E2-77FD-463F-AE1B-A40E17C96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71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5760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Подготовка образовательных организаций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916832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836712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  В рамках  подготовки образовательных организаций района  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новому учебному году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создаются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условия для получения современного качественного образования.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Во всех организациях проведены  косметические ремонты , завершены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работы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по объектам , получивших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</a:rPr>
              <a:t>софинансирование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из областного бюджета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Это системы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контроля и управления доступом в двух зданиях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</a:rPr>
              <a:t>Жарковской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средней школы №1 на общую сумму 346,4 тыс.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руб. (мероприятие по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направлению комплексная безопасность зданий и помещений муниципальных общеобразовательных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организаций);  замена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оконных блоков в здании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</a:rPr>
              <a:t>Щучейской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школы, на что потрачено порядка 750 тыс. руб.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По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этой же школе начались работы по составлению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</a:rPr>
              <a:t>проекто-сметной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документации, дабы уйти от печного отопления в классах, такова позиция федерального и регионального руководства.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1475656" cy="260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162" y="4077072"/>
            <a:ext cx="3045865" cy="253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188436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2028510" cy="249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4203</TotalTime>
  <Words>119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Поток</vt:lpstr>
      <vt:lpstr>Подготовка образовательных организаций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ЖАРКОВСКИЙ РАЙОН</dc:title>
  <dc:creator>user</dc:creator>
  <cp:lastModifiedBy>User</cp:lastModifiedBy>
  <cp:revision>86</cp:revision>
  <dcterms:created xsi:type="dcterms:W3CDTF">2011-01-23T14:40:19Z</dcterms:created>
  <dcterms:modified xsi:type="dcterms:W3CDTF">2019-08-22T07:51:43Z</dcterms:modified>
</cp:coreProperties>
</file>