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0A96877-741F-4397-AD11-E93FDD0B9C20}">
          <p14:sldIdLst>
            <p14:sldId id="257"/>
          </p14:sldIdLst>
        </p14:section>
        <p14:section name="Раздел без заголовка" id="{2C2FEA2B-4541-499C-934D-8A6BB567146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1134" autoAdjust="0"/>
  </p:normalViewPr>
  <p:slideViewPr>
    <p:cSldViewPr>
      <p:cViewPr>
        <p:scale>
          <a:sx n="77" d="100"/>
          <a:sy n="77" d="100"/>
        </p:scale>
        <p:origin x="-7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BDE3A-293D-4A91-BA80-61F8ECEAC7BF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148E2-77FD-463F-AE1B-A40E17C966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71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514C77-C9C4-4A90-9F82-825EA216DE7D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BD3DFD-2579-446C-8E02-18FD4ECD37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новому учебному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готовы!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916832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9675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 Распоряжением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администрации Жарковского района от 28.05.2019 года была создана комиссия по приемке организаций к новому учебному  году, утвержден график приемки. Начало работы комиссии 05.08.2019 г., окончание 12.08.2019 г.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Комиссией по приемке образовательных организаций к новому учебному году приняты  6 образовательных учреждений 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3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школы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       МОУ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«Жарковская  СОШ№1»,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       МОУ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</a:rPr>
              <a:t>Королевщинская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СОШ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»,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        МОУ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«Щучейская ООШ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», 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 2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организации дополнительного образования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МОУ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ДО  «Дом детского творчества»,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МУ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ДО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</a:rPr>
              <a:t>Детско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–юношеская спортивная школа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»,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 1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детский сад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 МДОУ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«Солнышко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».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8880"/>
            <a:ext cx="3024336" cy="171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82911"/>
            <a:ext cx="2945829" cy="170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97152"/>
            <a:ext cx="2994323" cy="176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05874"/>
            <a:ext cx="3170177" cy="179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4198</TotalTime>
  <Words>104</Words>
  <Application>Microsoft Office PowerPoint</Application>
  <PresentationFormat>Экран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Поток</vt:lpstr>
      <vt:lpstr>К новому учебному году готовы!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ЖАРКОВСКИЙ РАЙОН</dc:title>
  <dc:creator>user</dc:creator>
  <cp:lastModifiedBy>User</cp:lastModifiedBy>
  <cp:revision>84</cp:revision>
  <dcterms:created xsi:type="dcterms:W3CDTF">2011-01-23T14:40:19Z</dcterms:created>
  <dcterms:modified xsi:type="dcterms:W3CDTF">2019-08-22T07:52:01Z</dcterms:modified>
</cp:coreProperties>
</file>