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E00849-D48C-4F4D-8C1D-5CEE09D8B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750" y="1190602"/>
            <a:ext cx="7315202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E39B751-2211-493C-9CA9-3E36E0B8F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750" y="3670277"/>
            <a:ext cx="7315202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2A2900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A1200A0-BDE8-4074-9D90-C0DFB7509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A47000E-6DB2-469B-9927-3CF415952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1624E2-AD08-4D70-8DE8-064C62628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969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E5F7DF-B833-4526-834C-9A8DDD2CF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11F077A-67FC-4162-8BCF-7EECC2353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8F89C82-809E-4FF9-A7F3-CFB6B4268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ABA810F-C975-4476-B9BD-DAD4D90F6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464F434-87AE-4DAA-94AD-6565C9B63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9198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D1B8CDCE-278D-41A2-B052-1497C7648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E6C271F-65D6-4A88-9E42-E82B30488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05C21BD-5B59-4F4E-852B-268B2EA6A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9A8AEAE-F83D-41B5-97AC-9F1FE184F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F5FDC5D-991A-44BF-BF94-27E86571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975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C97206-178E-4755-A073-947CD5035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E1A6445-A090-40F3-B7D2-B1F6A3761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9A83D4E-430D-41A0-B3AA-8FEEE2047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37F15C5-79EE-4DDE-BC1F-4A005499C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3429467-31E1-480F-BE2D-E2D491E2F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829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C9CF80-FFC0-4C55-8E4C-AA00DFDBB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808" y="1027353"/>
            <a:ext cx="7383440" cy="261393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3D7F0DF-7FE3-4B9E-A4C4-E0C1A43F5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9808" y="3753135"/>
            <a:ext cx="7383440" cy="1528549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2A2900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D7F09DC-23F8-438B-B47A-9382836D7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F6ED1D7-0771-4EB4-B84E-BA371B868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2F46A76-04DF-417C-AA06-EA9B833C5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608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2801CE-E932-4A63-A54E-824923ADF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771E86-7F86-4F15-AE14-02683DD09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8D100BD-F54D-4917-99F2-20C87C120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2AA6C3A-7EA2-469E-9DBC-F19FF5BF4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99510E6-C07A-4C46-BC85-02D8E5DCC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9E4AAFE-65D3-437E-B47E-97755F054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0269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78213C-52C8-4FA3-B77D-E6ADD4664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47BF16E-5314-4754-9894-496AE9E0B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A2E0601-C67D-4BB2-952A-2850D0F02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8595B7A-FE31-4782-BCCF-34738D30C0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4277852-5E7E-40D8-B5A2-064D93F890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4B7D89C-F1FA-40E4-AC6D-B57DB92CD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F6A2CF4-D6E9-4126-AE6E-F68C1B69F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75006C66-F068-4800-9575-DC37B97BD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7353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B57319-4610-498B-8C80-FBB0EF246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A112E30-0757-4F82-8C00-C66A92823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D108ABC-B865-43B1-9FBB-BEE5A4818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0780FFC-8B47-4FD4-B377-1D732B2D5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141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2D81F2A-45D0-4C2A-BB3E-C6C043B7B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5CD6B91-7390-40E7-A3A9-21B7370BD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DD8FFD2-1E83-4F37-A073-B4B75726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2225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A7F5A2-4564-43B8-AD8E-A3D7E039D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167EDB7-5FB1-474B-A4FF-CDC7E30B2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FA14810-DF1F-42DE-8D89-EC6AB5735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6764A1E-20EF-48F7-B99F-30F5F4DE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4CEF298-317C-49F2-808A-E1C715F51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4BF87DF-FBCC-468C-BD20-0B93177E6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523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B74CE0-D0D0-42A2-8A21-A4292B60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D059DED-FF56-447B-AB4B-38DC3EFDD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AC09E0C-207F-483A-8A25-32DC907F0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5A2D5EC-5565-4E71-AA92-0BA91CF8F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F185626-0292-42BD-8675-E8C7F719C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3501E31-AC5E-468C-9209-762EA5C4C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113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9A5777-48FF-4EE9-B53D-6FF421588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unrise" dir="t"/>
            </a:scene3d>
            <a:sp3d extrusionH="57150" prstMaterial="powder">
              <a:bevelT w="38100" h="38100"/>
            </a:sp3d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2AD37D8-1E14-4C32-8940-31024682D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1398D3C-DEB3-4CD3-B100-81C611040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575A9-F7C3-4CB7-BCA3-710980AC6BC5}" type="datetimeFigureOut">
              <a:rPr lang="ru-RU" smtClean="0"/>
              <a:pPr/>
              <a:t>22.08.2019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B3AD93F-73D9-47DC-AF7E-C021E87CD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A583D58-D47F-4961-8218-0D3E7D0F90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ECDA6-CEA2-4843-B8AB-B5E01A1B1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5591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6F6C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Black" panose="020B0A040201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94B225-C55B-46F4-9333-95D9E2E12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750" y="1190602"/>
            <a:ext cx="7532050" cy="4460898"/>
          </a:xfrm>
        </p:spPr>
        <p:txBody>
          <a:bodyPr>
            <a:noAutofit/>
          </a:bodyPr>
          <a:lstStyle/>
          <a:p>
            <a:pPr lvl="0" indent="450850" defTabSz="914400" fontAlgn="base">
              <a:lnSpc>
                <a:spcPct val="100000"/>
              </a:lnSpc>
              <a:spcAft>
                <a:spcPct val="0"/>
              </a:spcAft>
              <a:tabLst>
                <a:tab pos="1981200" algn="l"/>
              </a:tabLst>
            </a:pPr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Уважаемые коллеги</a:t>
            </a:r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риглашаем Вас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августовскую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педагогическую конференцию,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Образование будущего»: реализация целей национального проекта «Образование»,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которая состоится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29 августа 2019 года в 10 часов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адресу ул. Труда, 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31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</a:t>
            </a:r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образования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9661077"/>
      </p:ext>
    </p:extLst>
  </p:cSld>
  <p:clrMapOvr>
    <a:masterClrMapping/>
  </p:clrMapOvr>
</p:sld>
</file>

<file path=ppt/theme/theme1.xml><?xml version="1.0" encoding="utf-8"?>
<a:theme xmlns:a="http://schemas.openxmlformats.org/drawingml/2006/main" name="шкла3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шкла2.potx" id="{F87915FC-C151-4873-9FC0-3583017A6D82}" vid="{26B0D792-829B-44A2-B254-DB4F64D21C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шкла3</Template>
  <TotalTime>13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шкла3</vt:lpstr>
      <vt:lpstr>Уважаемые коллеги,  приглашаем Вас на августовскую педагогическую конференцию,  «Образование будущего»: реализация целей национального проекта «Образование»,  которая состоится 29 августа 2019 года в 10 часов по адресу ул. Труда, 31                                              Отдел образования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Школьные</dc:title>
  <dc:creator>Надежда</dc:creator>
  <cp:lastModifiedBy>User</cp:lastModifiedBy>
  <cp:revision>7</cp:revision>
  <dcterms:created xsi:type="dcterms:W3CDTF">2019-07-30T16:07:19Z</dcterms:created>
  <dcterms:modified xsi:type="dcterms:W3CDTF">2019-08-22T13:40:37Z</dcterms:modified>
</cp:coreProperties>
</file>