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60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ABFB-350B-43E0-9E06-B96DF0E5018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ABFB-350B-43E0-9E06-B96DF0E50181}" type="datetimeFigureOut">
              <a:rPr lang="ru-RU" smtClean="0"/>
              <a:pPr/>
              <a:t>02.09.2019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96889-B049-441E-9D7F-0D3F29D0BB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User\Рабочий стол\j6ueyv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928802"/>
            <a:ext cx="7772400" cy="1470025"/>
          </a:xfrm>
        </p:spPr>
        <p:txBody>
          <a:bodyPr>
            <a:no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dirty="0" smtClean="0"/>
              <a:t>             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коллеги,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поздравляю вас с первым сентября,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Активно жить желаю, профессию любя!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Учеников в мир знаний вслед за собой вести,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силу просвещения в мир школьников нести.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Здоровья, долголетия, учеников смышленых!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Увидеть взгляд восторженный детишек удивленных.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Быть честным и ответственным, прекрасным педагогом,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Который может научить и рассказать о многом. 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Добра, тепла и радости, любви и красоты.</a:t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Пусть ваши исполняются заветные мечты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373216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Отдел образования Жарковского района!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                                     Уважаемые коллеги, поздравляю вас с первым сентября,  Активно жить желаю, профессию любя!  Учеников в мир знаний вслед за собой вести,  И силу просвещения в мир школьников нести.  Здоровья, долголетия, учеников смышленых!  Увидеть взгляд восторженный детишек удивленных.  Быть честным и ответственным, прекрасным педагогом,  Который может научить и рассказать о многом.  Добра, тепла и радости, любви и красоты.  Пусть ваши исполняются заветные мечты!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РОО РС</dc:creator>
  <cp:lastModifiedBy>User</cp:lastModifiedBy>
  <cp:revision>17</cp:revision>
  <dcterms:created xsi:type="dcterms:W3CDTF">2016-08-30T08:12:33Z</dcterms:created>
  <dcterms:modified xsi:type="dcterms:W3CDTF">2019-09-02T13:08:15Z</dcterms:modified>
</cp:coreProperties>
</file>