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99FF"/>
    <a:srgbClr val="CCFFFF"/>
    <a:srgbClr val="66FF33"/>
    <a:srgbClr val="66FFFF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29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68563369-E95F-4C53-A8AC-B45DEFF62871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46038DC0-5E26-460E-8755-E3466C4E55C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820472" cy="6669360"/>
          </a:xfrm>
        </p:spPr>
        <p:txBody>
          <a:bodyPr>
            <a:normAutofit/>
          </a:bodyPr>
          <a:lstStyle/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В период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07 по 28 сентября 2019 года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образовательных                                </a:t>
            </a: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учреждениях всех типов 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видов пройдет 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«Областной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87313" indent="-87313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экологический  субботник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«Зеленая Россия-2019»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 рамках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Акции «Всероссийский экологический субботник «Зеленая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Россия-2019</a:t>
            </a: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Приглашаем присоединиться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субботнику и провести генеральную уборку в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родном </a:t>
            </a: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поселке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 школе, в парке, во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дворе.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Целью субботника является объединение всех, кого волнуют вопросы экологической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защиты окружающей среды и бережного отношения к природе.</a:t>
            </a: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Акция направлена на формирование экологического и патриотического воспитания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подрастающего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поколения, поэтому рекомендуется праздничный, яркий,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объединяющий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характер. Возможны следующие составляющие сценария проведения: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развлекательный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(выступление творческих коллективов); спортивный (для пропаганды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активного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образа жизни проведение спортивных стартов, «полосы препятствий»,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зарядка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спортивное ориентирование); экологический (уход за саженцами, сбор мусора,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эко-мастер-классы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эко-уроки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dirty="0"/>
          </a:p>
        </p:txBody>
      </p:sp>
      <p:pic>
        <p:nvPicPr>
          <p:cNvPr id="4" name="Рисунок 3" descr="C:\Documents and Settings\семь\Рабочий стол\Зел Россия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11760" cy="177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TM02455610[[fn=Осень]]</Template>
  <TotalTime>329</TotalTime>
  <Words>148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Autumn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30</cp:revision>
  <dcterms:created xsi:type="dcterms:W3CDTF">2017-09-14T04:01:06Z</dcterms:created>
  <dcterms:modified xsi:type="dcterms:W3CDTF">2019-09-12T13:55:30Z</dcterms:modified>
</cp:coreProperties>
</file>