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80D1F-0178-42C1-AB80-1629F3F619DC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834C-F38C-4835-BBC7-B8B7F3A8D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96B87-CD2F-4F5E-A8D4-2913D7CF606D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F7515-6BFC-4442-9821-72A93B5C9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4997D-B69F-4003-A874-8C7DBCEFC13B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6490-4D37-4E17-AF93-C7AF1D436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A77D-CA82-41F8-9491-F72FF83D2B5F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C8F3-2DC7-49B9-A2A5-2E926CF42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A7DC-2444-49AC-938A-B73A40895C32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6656-48FB-4486-898D-4E0AB61F3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81F41-803A-4DE7-86EB-C1C7B270EA78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A3437-0C0B-45F7-A7CD-88E098E7AC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B2AC-246C-4FCB-B0E9-74B74CE2D32A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5CC6-8D73-40F1-BD82-8094DD226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2383E-5F6E-42BD-BC22-15D1CC1C57A6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4CC83-788F-4C6D-B11D-0E4053246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C2419-F020-4A18-A4BB-5C213D7F880D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11E93-8A73-48C0-A989-29CBC1A94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70CB6-8F3A-42E5-B581-591A3BA161B2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4469-157A-4F83-A473-4D17F3A7C0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F09B-09C8-4EE6-882D-22D5669B0D81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86C66-3DCF-4F81-97EC-C8D3F3B51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A51618-DF1F-40AC-B7B6-BFFE171968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/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800" b="1" dirty="0" smtClean="0"/>
              <a:t/>
            </a:r>
            <a:br>
              <a:rPr lang="ru-RU" sz="800" b="1" dirty="0" smtClean="0"/>
            </a:br>
            <a:r>
              <a:rPr lang="ru-RU" sz="800" b="1" dirty="0" smtClean="0"/>
              <a:t/>
            </a:r>
            <a:br>
              <a:rPr lang="ru-RU" sz="800" b="1" dirty="0" smtClean="0"/>
            </a:br>
            <a:r>
              <a:rPr lang="ru-RU" sz="2400" b="1" dirty="0" smtClean="0"/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Федеральный проект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апробации новых моделей управления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5616624"/>
          </a:xfrm>
        </p:spPr>
        <p:txBody>
          <a:bodyPr/>
          <a:lstStyle/>
          <a:p>
            <a:pPr marL="87313" indent="-87313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Тверская область вошла в число 20 регионов, отобранных Министерством просвещения Российской Федерации для организации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стажировочных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площадок по апробации новых моделей управления в сфере образования.</a:t>
            </a:r>
          </a:p>
          <a:p>
            <a:pPr marL="87313" indent="-87313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15 августа состоялось рабочее совещание с представителями Министерства Просвещения Российской Федерации по формированию региональных команд управления и организации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стажировочных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площадок по распространению, реализации эффективных моделей управления сетью образовательных организаций. В совещании приняли участие Министр образования Тверской области Ю.Н. Коваленко, руководители муниципальных органов управления образованием Твери, Нелидово, Удомли, Торжка, Старицы, Ржевского района. На совещании определили основные задачи и направления деятельности региональных команд по организации и управлению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стажировочными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площадками. Кроме того, представлен опыт Тверской области по разработке и применению нормативных документов и методических материалов, наработанных за последние два года.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Впереди дистанционные курсы обучения организаторов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стажировочных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площадок. До конца 2019 года в Тверской области пройдут стажировки представителей органов управления образованием субъектов Российской Федерации. В целом на 20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пилотных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площадках, отобранных Министерства Просвещения Российской Федерации, в число которых входит и Тверская область, пройдут обучение не менее 30 регионов России.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Послании Федеральному Собранию Президент России Владимир Путин подчеркнул, что содержание образования должно соответствовать приоритетам развития страны.</a:t>
            </a:r>
          </a:p>
          <a:p>
            <a:pPr marL="0" indent="0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«Для Тверской области реализация национального проекта «Образование» даёт возможность решить ряд ключевых вопросов развития региона. В том числе это обеспечение доступа к качественному образованию детей и молодёжи вне зависимости от места жительства, внедрение цифровых технологий в процесс обучения и воспитания», – считает Игорь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Руденя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  <a:tabLst>
                <a:tab pos="176213" algn="l"/>
              </a:tabLst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176213" algn="l"/>
              </a:tabLs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рамках национального проекта «Образование» в Тверской области реализуется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176213" algn="l"/>
              </a:tabLs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региональных проектов. Это «Современная школа», «Успех каждого ребёнка»,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176213" algn="l"/>
              </a:tabLs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«Поддержка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семей, имеющих детей», «Цифровая образовательная среда»,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176213" algn="l"/>
              </a:tabLs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Учитель будущего», «Молодые профессионалы»,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176213" algn="l"/>
              </a:tabLst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Новые возможности для каждого» и «Социальная активность».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5" y="6500813"/>
            <a:ext cx="771365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http:a.ucoz.ru</a:t>
            </a:r>
            <a:endParaRPr lang="ru-RU" sz="800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88640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/>
          </a:p>
        </p:txBody>
      </p:sp>
      <p:pic>
        <p:nvPicPr>
          <p:cNvPr id="7" name="Рисунок 6" descr="C:\Users\User\Downloads\IMG_07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653136"/>
            <a:ext cx="266429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4-5</Template>
  <TotalTime>193</TotalTime>
  <Words>129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4-5</vt:lpstr>
      <vt:lpstr>     Федеральный проект по апробации новых моделей управления 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5</cp:revision>
  <dcterms:created xsi:type="dcterms:W3CDTF">2018-01-16T12:27:00Z</dcterms:created>
  <dcterms:modified xsi:type="dcterms:W3CDTF">2019-09-12T14:19:38Z</dcterms:modified>
</cp:coreProperties>
</file>