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6" r:id="rId2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18.12.2019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18.12.2019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18.12.2019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18.12.2019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18.12.2019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НОВОГОДНИЙ КОНКУРС ДЕТСКОГО ТВОРЧЕСТВА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«СЪЕДОБНАЯ КОРМУШКА»</a:t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488832" cy="511256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целью выявления талантливых детей в области художественно – прикладного творчества, развития потенциала творчески одарённых детей, воспитания бережного и любящего отношения к природе, побуждения родителей к совместной творческой деятельности с детьми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10 по 16 декабря 2019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года во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всех образовательных организациях района прошёл муниципальный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этап новогоднего конкурса детского творчества «Съедобная кормушка». 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Конкурс проводился по четырем возрастным категориям детей: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дошкольный возраст;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учащиеся начальных классов: 1-4 класс;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-учащиеся среднего звена: 5-9 класс;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учащиеся старшего звена: 9-11 класс.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итогам заседания жюри муниципального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этапа новогоднего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конкурса детского творчества, которое состоялось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16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декабря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2019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года. Из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51 –ого участника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было отобрано 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одному победителю и два призёра в каждой возрастной категории.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 участники данного мероприятия получили соответствующие грамоты и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подарки.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050" dirty="0">
              <a:latin typeface="Calibri"/>
              <a:ea typeface="Calibri"/>
              <a:cs typeface="Times New Roman"/>
            </a:endParaRPr>
          </a:p>
          <a:p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" y="4509120"/>
            <a:ext cx="3408378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961" y="4511656"/>
            <a:ext cx="2172039" cy="2085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150" y="4509120"/>
            <a:ext cx="371241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061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140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Comic Sans MS</vt:lpstr>
      <vt:lpstr>Times New Roman</vt:lpstr>
      <vt:lpstr>Calibri</vt:lpstr>
      <vt:lpstr>1_Тема Office</vt:lpstr>
      <vt:lpstr> НОВОГОДНИЙ КОНКУРС ДЕТСКОГО ТВОРЧЕСТВА «СЪЕДОБНАЯ КОРМУШКА»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Пользователь</cp:lastModifiedBy>
  <cp:revision>51</cp:revision>
  <dcterms:created xsi:type="dcterms:W3CDTF">2014-07-06T18:18:01Z</dcterms:created>
  <dcterms:modified xsi:type="dcterms:W3CDTF">2019-12-18T09:25:45Z</dcterms:modified>
</cp:coreProperties>
</file>