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2"/>
            </a:avLst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rectoryofillustration.com/images/artistimages/thumbs/7585_129635@2x.jpg" TargetMode="External"/><Relationship Id="rId13" Type="http://schemas.openxmlformats.org/officeDocument/2006/relationships/hyperlink" Target="https://upload.chjoy.com/uploads/153977866187541.png" TargetMode="External"/><Relationship Id="rId3" Type="http://schemas.openxmlformats.org/officeDocument/2006/relationships/hyperlink" Target="https://i.pinimg.com/736x/fe/8d/d7/fe8dd7c35d438e4d374a821f44b2c1d1--christmas-card-images-christmas-jesus.jpg" TargetMode="External"/><Relationship Id="rId7" Type="http://schemas.openxmlformats.org/officeDocument/2006/relationships/hyperlink" Target="http://img0.liveinternet.ru/images/attach/c/1/57/329/57329744_1270328477_iisus7.gif" TargetMode="External"/><Relationship Id="rId12" Type="http://schemas.openxmlformats.org/officeDocument/2006/relationships/hyperlink" Target="http://worldluxrealty.com/sites/default/files/inline/images/rojdestvo_2022_kakogo_chisla_data_rojdestva_hristovo_v_rossii.png" TargetMode="External"/><Relationship Id="rId2" Type="http://schemas.openxmlformats.org/officeDocument/2006/relationships/hyperlink" Target="https://www.balkonovo.ru/userfiles/editor/large/2016_eko-salatovyy-2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hitalnya.ru/upload/387/33a6369dc250f1a2b66bb1a3ffeaf83b.jpg" TargetMode="External"/><Relationship Id="rId11" Type="http://schemas.openxmlformats.org/officeDocument/2006/relationships/hyperlink" Target="https://i.pinimg.com/736x/ba/0e/66/ba0e66d5c1ca1dc408f55853c65635a2--christmas-nativity-scene-christmas-jesus.jpg" TargetMode="External"/><Relationship Id="rId5" Type="http://schemas.openxmlformats.org/officeDocument/2006/relationships/hyperlink" Target="http://j-p-g.net/if/2015/01/06/0529924001420559363.png" TargetMode="External"/><Relationship Id="rId10" Type="http://schemas.openxmlformats.org/officeDocument/2006/relationships/hyperlink" Target="http://www.playcast.ru/uploads/2017/01/04/21160154.png" TargetMode="External"/><Relationship Id="rId4" Type="http://schemas.openxmlformats.org/officeDocument/2006/relationships/hyperlink" Target="https://www.beesona.ru/upload/344/d9144631cbebe8d4a3418e44ee2bb460.jpg" TargetMode="External"/><Relationship Id="rId9" Type="http://schemas.openxmlformats.org/officeDocument/2006/relationships/hyperlink" Target="http://www.playcast.ru/uploads/2015/01/02/11398277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800740"/>
            <a:ext cx="39399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РОЖДЕСТВО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ХРИСТОВО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270" name="Picture 6" descr="https://i.pinimg.com/736x/fe/8d/d7/fe8dd7c35d438e4d374a821f44b2c1d1--christmas-card-images-christmas-jesu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19" y="1914127"/>
            <a:ext cx="4148218" cy="494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68344" y="6093296"/>
            <a:ext cx="1080120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67237" y="548679"/>
            <a:ext cx="5371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Основы православной культуры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класс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273" y="3647693"/>
            <a:ext cx="4330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Интерактивный ресурс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проверке знаний обучающихся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539552" y="548679"/>
            <a:ext cx="720080" cy="648073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0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3685" y="692696"/>
            <a:ext cx="7272808" cy="129614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Эти предметы подарили Младенцу волхвы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2468250"/>
            <a:ext cx="2438908" cy="1530435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еребро, золото, оливковое масло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72322" y="2463427"/>
            <a:ext cx="2438908" cy="153043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адан, золото, миро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168" y="2474628"/>
            <a:ext cx="2448272" cy="1530435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адан, серебро, золото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68344" y="6093296"/>
            <a:ext cx="1080120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2" name="Picture 6" descr="http://worldluxrealty.com/sites/default/files/inline/images/rojdestvo_2022_kakogo_chisla_data_rojdestva_hristovo_v_rossi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698" y="4005064"/>
            <a:ext cx="3578100" cy="270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412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3685" y="692696"/>
            <a:ext cx="7272808" cy="129614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царь Ирод отнёсся к вести о рождённом Иисусе?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2468250"/>
            <a:ext cx="2438908" cy="1530435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Пришёл и поклонился ему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72322" y="2463427"/>
            <a:ext cx="2438908" cy="153043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Хотел убить его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168" y="2474628"/>
            <a:ext cx="2448272" cy="1530435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Задумал сделать его царём после себя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6" name="Picture 6" descr="https://upload.chjoy.com/uploads/15397786618754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9" t="174" r="5534" b="-174"/>
          <a:stretch/>
        </p:blipFill>
        <p:spPr bwMode="auto">
          <a:xfrm>
            <a:off x="2780185" y="4160243"/>
            <a:ext cx="3431930" cy="26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" action="ppaction://hlinkshowjump?jump=endshow" highlightClick="1"/>
          </p:cNvPr>
          <p:cNvSpPr/>
          <p:nvPr/>
        </p:nvSpPr>
        <p:spPr>
          <a:xfrm>
            <a:off x="7884368" y="5877272"/>
            <a:ext cx="792088" cy="6480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2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788053"/>
            <a:ext cx="389561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ИСТОЧНИКИ:</a:t>
            </a:r>
          </a:p>
          <a:p>
            <a:pPr algn="ctr"/>
            <a:endParaRPr lang="ru-RU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ФОН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Картинка на 1 слайде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Картинка на слайде 2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Картинка на слайде 3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Картинка на слайде 4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Картинка на слайде 5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Картинка на слайде 6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Картинка на слайде 7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Картинка на слайде 8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Картинка на слайде 9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Картинка на слайде 10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3"/>
              </a:rPr>
              <a:t>Картинка на слайде 11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Управляющая кнопка: возврат 2">
            <a:hlinkClick r:id="" action="ppaction://hlinkshowjump?jump=firstslide" highlightClick="1"/>
          </p:cNvPr>
          <p:cNvSpPr/>
          <p:nvPr/>
        </p:nvSpPr>
        <p:spPr>
          <a:xfrm>
            <a:off x="7956376" y="5877272"/>
            <a:ext cx="720080" cy="648072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50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3685" y="692696"/>
            <a:ext cx="7272808" cy="129614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и весь православный мир,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наша страна отмечает праздник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Рождество Христово …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2420888"/>
            <a:ext cx="2592288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декабря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0661" y="2399441"/>
            <a:ext cx="2438908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января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1956" y="2420888"/>
            <a:ext cx="2448272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 декабря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68344" y="6093296"/>
            <a:ext cx="1080120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www.beesona.ru/upload/344/d9144631cbebe8d4a3418e44ee2bb4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075" y="3789040"/>
            <a:ext cx="4626042" cy="29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763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3685" y="692696"/>
            <a:ext cx="7272808" cy="129614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звали Младенца?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2420888"/>
            <a:ext cx="2592288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78642" y="2420888"/>
            <a:ext cx="2438908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Иисус Христос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77925" y="2420888"/>
            <a:ext cx="2448272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Соломон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68344" y="6093296"/>
            <a:ext cx="1080120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j-p-g.net/if/2015/01/06/052992400142055936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52006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743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3685" y="692696"/>
            <a:ext cx="7272808" cy="129614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Слово «Христос»…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6347" y="2204864"/>
            <a:ext cx="3065063" cy="1224136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 фамилия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исуса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2689" y="4073128"/>
            <a:ext cx="3065062" cy="1152128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значает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«Помазанник»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1127" y="2204864"/>
            <a:ext cx="3074077" cy="1224136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значает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«Сын Бога»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68344" y="6093296"/>
            <a:ext cx="1080120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www.chitalnya.ru/upload/387/33a6369dc250f1a2b66bb1a3ffeaf83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84" y="3705448"/>
            <a:ext cx="4899382" cy="30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560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3685" y="692696"/>
            <a:ext cx="7272808" cy="129614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Иисус родился…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55933" y="2450367"/>
            <a:ext cx="2808312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Иерусалиме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0185" y="2474144"/>
            <a:ext cx="2438908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Вифлееме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72155" y="2450367"/>
            <a:ext cx="2448272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Вифании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68344" y="6093296"/>
            <a:ext cx="1080120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img0.liveinternet.ru/images/attach/c/1/57/329/57329744_1270328477_iisus7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201" y="3573016"/>
            <a:ext cx="3579008" cy="312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355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3685" y="692696"/>
            <a:ext cx="7272808" cy="129614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звали родителей Младенца?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2450367"/>
            <a:ext cx="2808312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 да Марья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2415524"/>
            <a:ext cx="2438908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Мария и Иосиф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72155" y="2450367"/>
            <a:ext cx="2448272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Пётр и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Феврония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68344" y="6093296"/>
            <a:ext cx="1080120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www.directoryofillustration.com/images/artistimages/thumbs/7585_129635@2x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889" y="3384150"/>
            <a:ext cx="3600400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460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3685" y="692696"/>
            <a:ext cx="7272808" cy="129614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Счастливую весть о рождении Сына Божьего принёс…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19872" y="2474629"/>
            <a:ext cx="2438908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пастух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2474629"/>
            <a:ext cx="2438908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ангел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6942" y="2474629"/>
            <a:ext cx="2448272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врач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68344" y="6093296"/>
            <a:ext cx="1080120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www.playcast.ru/uploads/2015/01/02/11398277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1158" y="3410732"/>
            <a:ext cx="3916336" cy="32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202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3685" y="692696"/>
            <a:ext cx="7272808" cy="129614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Второй вестью рождения Сына Божьего была (о) …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4796" y="2474629"/>
            <a:ext cx="2438908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комета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2474629"/>
            <a:ext cx="2438908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звезда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6942" y="2474629"/>
            <a:ext cx="2448272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Северное сияние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68344" y="6093296"/>
            <a:ext cx="1080120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www.playcast.ru/uploads/2017/01/04/211601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7191" y="3410733"/>
            <a:ext cx="3464270" cy="346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60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3685" y="692696"/>
            <a:ext cx="7272808" cy="129614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Этот предмет стал первой кроваткой для Младенца …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0635" y="2474629"/>
            <a:ext cx="2438908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орзина с соломой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474629"/>
            <a:ext cx="2438908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сли с сеном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168" y="2474629"/>
            <a:ext cx="2448272" cy="936104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ундук со стружками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68344" y="6093296"/>
            <a:ext cx="1080120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https://i.pinimg.com/736x/ba/0e/66/ba0e66d5c1ca1dc408f55853c65635a2--christmas-nativity-scene-christmas-jesus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12" t="7221" r="11442" b="10239"/>
          <a:stretch/>
        </p:blipFill>
        <p:spPr bwMode="auto">
          <a:xfrm>
            <a:off x="2691884" y="3607023"/>
            <a:ext cx="3736409" cy="2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722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212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18</cp:revision>
  <dcterms:created xsi:type="dcterms:W3CDTF">2019-11-28T13:02:41Z</dcterms:created>
  <dcterms:modified xsi:type="dcterms:W3CDTF">2020-01-27T12:38:16Z</dcterms:modified>
</cp:coreProperties>
</file>