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3E0F-57C9-4F79-9BAD-9050931801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2A0FA-242A-4B4D-ABE5-F52A9891A5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9B4E8-D765-4D64-8681-F808BE4ACB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B312D-7C78-4F72-8384-DF4A83983B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68E77-8D77-434B-AED5-4B141E5A7D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E108-82C1-4C75-AB02-E02F6D708A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23BD4-679C-4D5D-8AB2-AB8F55A005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9E07B-E3DF-42C9-B329-353EC6ECF1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4836A-3CB1-4FBF-BDAB-D7F0AFB446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9F47B-C6DF-45DE-8176-FDF1DF8054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EC776-EBDC-440F-B5E0-9A24DAC0CE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50ECAA-3344-436F-AD65-02FF28D8D38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700808"/>
            <a:ext cx="8892480" cy="4896544"/>
          </a:xfrm>
        </p:spPr>
        <p:txBody>
          <a:bodyPr/>
          <a:lstStyle/>
          <a:p>
            <a:pPr algn="l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февраля девятиклассники Жарковского района, как и их ровесники по всей России,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прошли итоговое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собеседование по русскому языку.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Испытание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было введено в рамках реализации Концепции преподавания русского языка и литературы и направлено на проверку навыков устной речи у школьников.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В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Жарковском районе в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итоговом собеседовании по русскому языку приняли  участие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44 выпускника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Итоговое собеседование оценивается по системе «зачет»/«незачет». Участникам итогового собеседования было  предложено выполнить четыре задания: чтение текста вслух, его пересказ с привлечением дополнительной информации, монологическое высказывание по одной из выбранных тем и диалог с экзаменатором-собеседником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Результаты собеседования станут известны участникам не позднее 19 февраля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2020года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На выполнение работы каждому участнику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отводилось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среднем 15 минут. Для участников итогового собеседования с ограниченными возможностями здоровья, детей-инвалидов и инвалидов продолжительность процедуры может быть увеличена на 30 минут. Для выпускников, получивших «незачет» или не явившихся на собеседование по уважительной причине, предусмотрены дополнительные дни - 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марта и 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мая.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Для осуществления контроля в местах проведения итогового </a:t>
            </a:r>
            <a:r>
              <a:rPr lang="ru-RU" sz="1700" smtClean="0">
                <a:latin typeface="Times New Roman" pitchFamily="18" charset="0"/>
                <a:cs typeface="Times New Roman" pitchFamily="18" charset="0"/>
              </a:rPr>
              <a:t>собеседования </a:t>
            </a:r>
            <a:r>
              <a:rPr lang="ru-RU" sz="1700" smtClean="0">
                <a:latin typeface="Times New Roman" pitchFamily="18" charset="0"/>
                <a:cs typeface="Times New Roman" pitchFamily="18" charset="0"/>
              </a:rPr>
              <a:t>могли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присутствовать аккредитованные общественные наблюдатели, должностные лица Министерства образования Тверской области.</a:t>
            </a:r>
            <a:r>
              <a:rPr lang="ru-RU" sz="1700" dirty="0" smtClean="0"/>
              <a:t/>
            </a:r>
            <a:br>
              <a:rPr lang="ru-RU" sz="17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 </a:t>
            </a:r>
            <a:br>
              <a:rPr lang="ru-RU" sz="1600" dirty="0" smtClean="0"/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88640"/>
            <a:ext cx="7560840" cy="648072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территории Жарковского района прошло Итоговое собеседование по русскому языку для девятиклассников.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бстракция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абстракция</Template>
  <TotalTime>26</TotalTime>
  <Words>13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абстракция</vt:lpstr>
      <vt:lpstr>    12 февраля девятиклассники Жарковского района, как и их ровесники по всей России, прошли итоговое собеседование по русскому языку.     Испытание было введено в рамках реализации Концепции преподавания русского языка и литературы и направлено на проверку навыков устной речи у школьников.     В Жарковском районе в итоговом собеседовании по русскому языку приняли  участие 44 выпускника       Итоговое собеседование оценивается по системе «зачет»/«незачет». Участникам итогового собеседования было  предложено выполнить четыре задания: чтение текста вслух, его пересказ с привлечением дополнительной информации, монологическое высказывание по одной из выбранных тем и диалог с экзаменатором-собеседником.      Результаты собеседования станут известны участникам не позднее 19 февраля 2020года.     На выполнение работы каждому участнику отводилось в среднем 15 минут. Для участников итогового собеседования с ограниченными возможностями здоровья, детей-инвалидов и инвалидов продолжительность процедуры может быть увеличена на 30 минут. Для выпускников, получивших «незачет» или не явившихся на собеседование по уважительной причине, предусмотрены дополнительные дни - 11 марта и 18 мая.      Для осуществления контроля в местах проведения итогового собеседования могли присутствовать аккредитованные общественные наблюдатели, должностные лица Министерства образования Тверской области.    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(изложение) 6 декабря написали более 650 тысяч выпускников российских школ. В Жарковском районе  в написании сочинения  приняли участие 44 выпускника. На территории  муниципального образования  итоговое сочинение прошло в штатном режиме, без технологических и организационных сбоев на базе 2 общеобразовательных организаций.  Советом по вопросам проведения итогового сочинения в выпускных классах были определены пять основных направлений тем сочинений в 2017-2018 учебном году: «Верность и измена», «Равнодушие и отзывчивость», «Цели и средства», «Смелость и трусость», «Человек и общество». Конкретные темы, с учётом часовых поясов, огласили за 15 минут до начала написания сочинения.   Выпускникам Тверской области на выбор было предложено пять тем: 1. Когда измену можно простить? 2. Какие поступки человека говорят о его отзывчивости? 3. Возможно ли счастье, построенное на несчастье других? 4. Чем смелость отличается от безрассудства? 5. Бывает ли общественное мнение ошибочным?  Напомним, успешное написание сочинения для обучающихся 11-х классов является допуском к государственной итоговой аттестации по программам среднего общего образования.  Сочинение также может быть представлено абитуриентом при приеме в вуз. Его результат вуз вправе учесть в числе индивидуальных достижений поступающего, начислив ему дополнительные баллы к сумме результатов ЕГЭ.   По итогам проверки сочинений, все выпускники получили ЗАЧЕТ, а следовательно и допуск к ЕГЭ!</dc:title>
  <dc:creator>User</dc:creator>
  <cp:lastModifiedBy>User</cp:lastModifiedBy>
  <cp:revision>4</cp:revision>
  <dcterms:created xsi:type="dcterms:W3CDTF">2017-12-12T13:22:44Z</dcterms:created>
  <dcterms:modified xsi:type="dcterms:W3CDTF">2020-02-17T13:15:03Z</dcterms:modified>
</cp:coreProperties>
</file>