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00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амка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142"/>
            </a:avLst>
          </a:prstGeom>
          <a:solidFill>
            <a:srgbClr val="FF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857620" y="6550223"/>
            <a:ext cx="1240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</a:rPr>
              <a:t>С.А.Жихарева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blipFill>
            <a:blip r:embed="rId15"/>
            <a:stretch>
              <a:fillRect/>
            </a:stretch>
          </a:blip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ata.photo-ac.com/data/thumbnails/35/35f10062b9a2de295dc602dc54b91d6c_t.jpeg" TargetMode="External"/><Relationship Id="rId5" Type="http://schemas.openxmlformats.org/officeDocument/2006/relationships/hyperlink" Target="https://ds03.infourok.ru/uploads/ex/091d/0004d794-c3d1b145/hello_html_5840ce24.png" TargetMode="External"/><Relationship Id="rId4" Type="http://schemas.openxmlformats.org/officeDocument/2006/relationships/hyperlink" Target="https://raskrasim.ru/upload/iblock/296/2962f736dac65b6f5a545ce9ee1e257b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51125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ИГРА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«Поможем Незнайке повторить таблицу умножения»</a:t>
            </a:r>
            <a:b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«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Жарковская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№1»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Жихарева С.А.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6929454" y="5572140"/>
            <a:ext cx="1071570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714356"/>
            <a:ext cx="664373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РЕБЯТА, ПОМОЖЕМ </a:t>
            </a:r>
            <a:r>
              <a:rPr lang="ru-RU" sz="2400" b="1" smtClean="0">
                <a:solidFill>
                  <a:srgbClr val="FF0000"/>
                </a:solidFill>
              </a:rPr>
              <a:t>НЕЗНАЙКЕ ПОВТОРИТЬ </a:t>
            </a:r>
            <a:r>
              <a:rPr lang="ru-RU" sz="2400" b="1" dirty="0" smtClean="0">
                <a:solidFill>
                  <a:srgbClr val="FF0000"/>
                </a:solidFill>
              </a:rPr>
              <a:t>ТАБЛИЦУ УМНОЖЕНИЯ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6929454" y="5572140"/>
            <a:ext cx="1071570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2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91"/>
              </a:clrFrom>
              <a:clrTo>
                <a:srgbClr val="FFFF9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2357454"/>
            <a:ext cx="3071834" cy="321468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91"/>
              </a:clrFrom>
              <a:clrTo>
                <a:srgbClr val="FFFF9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3643314"/>
            <a:ext cx="3071834" cy="321468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14348" y="571480"/>
            <a:ext cx="7643866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Найдите примеры с неверным ответом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0430" y="2000240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 • 8 = 25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0298" y="3143248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 • 3 = 9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00760" y="2000240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 • 5 = 15</a:t>
            </a:r>
            <a:endParaRPr lang="ru-RU" sz="3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2000240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 • 4 = 12</a:t>
            </a:r>
            <a:endParaRPr lang="ru-RU" sz="3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8992" y="5429264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 • 7 = 24</a:t>
            </a:r>
            <a:endParaRPr lang="ru-RU" sz="3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29058" y="4214818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 • 8 = 24</a:t>
            </a:r>
            <a:endParaRPr lang="ru-RU" sz="32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628" y="3143248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 • 6 = 19</a:t>
            </a:r>
            <a:endParaRPr lang="ru-RU" sz="3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72264" y="4286256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 • 5 = 10</a:t>
            </a:r>
            <a:endParaRPr lang="ru-RU" sz="32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00760" y="5500702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 • 2 = 6</a:t>
            </a:r>
            <a:endParaRPr lang="ru-RU" sz="3200" b="1" dirty="0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572396" y="3286124"/>
            <a:ext cx="1042416" cy="64294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91"/>
              </a:clrFrom>
              <a:clrTo>
                <a:srgbClr val="FFFF9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3643314"/>
            <a:ext cx="3071834" cy="321468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14348" y="571480"/>
            <a:ext cx="7643866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Найдите примеры с неверным ответом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0430" y="2000240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5</a:t>
            </a:r>
            <a:r>
              <a:rPr lang="ru-RU" sz="3200" b="1" dirty="0" smtClean="0"/>
              <a:t> • 8 = 45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0298" y="3143248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5</a:t>
            </a:r>
            <a:r>
              <a:rPr lang="ru-RU" sz="3200" b="1" dirty="0" smtClean="0"/>
              <a:t> • 3 = 15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00760" y="2000240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9</a:t>
            </a:r>
            <a:r>
              <a:rPr lang="ru-RU" sz="3200" b="1" dirty="0" smtClean="0"/>
              <a:t> • 5 = 45</a:t>
            </a:r>
            <a:endParaRPr lang="ru-RU" sz="3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2000240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5</a:t>
            </a:r>
            <a:r>
              <a:rPr lang="ru-RU" sz="3200" b="1" dirty="0" smtClean="0"/>
              <a:t> • 5 = 25</a:t>
            </a:r>
            <a:endParaRPr lang="ru-RU" sz="3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8992" y="5429264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5• </a:t>
            </a:r>
            <a:r>
              <a:rPr lang="ru-RU" sz="3200" b="1" dirty="0"/>
              <a:t>4</a:t>
            </a:r>
            <a:r>
              <a:rPr lang="ru-RU" sz="3200" b="1" dirty="0" smtClean="0"/>
              <a:t> = 24</a:t>
            </a:r>
            <a:endParaRPr lang="ru-RU" sz="3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29058" y="4214818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5</a:t>
            </a:r>
            <a:r>
              <a:rPr lang="ru-RU" sz="3200" b="1" dirty="0" smtClean="0"/>
              <a:t> • 8 = 40</a:t>
            </a:r>
            <a:endParaRPr lang="ru-RU" sz="32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628" y="3143248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5</a:t>
            </a:r>
            <a:r>
              <a:rPr lang="ru-RU" sz="3200" b="1" dirty="0" smtClean="0"/>
              <a:t> • 6 = 40</a:t>
            </a:r>
            <a:endParaRPr lang="ru-RU" sz="3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72264" y="4286256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7</a:t>
            </a:r>
            <a:r>
              <a:rPr lang="ru-RU" sz="3200" b="1" dirty="0" smtClean="0"/>
              <a:t> • 5 = 25</a:t>
            </a:r>
            <a:endParaRPr lang="ru-RU" sz="32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00760" y="5500702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5</a:t>
            </a:r>
            <a:r>
              <a:rPr lang="ru-RU" sz="3200" b="1" dirty="0" smtClean="0"/>
              <a:t> • 2 = 10</a:t>
            </a:r>
            <a:endParaRPr lang="ru-RU" sz="3200" b="1" dirty="0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572396" y="3286124"/>
            <a:ext cx="1042416" cy="64294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63327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91"/>
              </a:clrFrom>
              <a:clrTo>
                <a:srgbClr val="FFFF9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3643314"/>
            <a:ext cx="3071834" cy="321468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14348" y="571480"/>
            <a:ext cx="7643866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Найдите примеры с неверным ответом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0430" y="2000240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 • 8 = </a:t>
            </a:r>
            <a:r>
              <a:rPr lang="ru-RU" sz="3200" b="1" dirty="0"/>
              <a:t>5</a:t>
            </a:r>
            <a:r>
              <a:rPr lang="ru-RU" sz="3200" b="1" dirty="0" smtClean="0"/>
              <a:t>8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0298" y="3143248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 • 3 = 15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00760" y="2000240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9</a:t>
            </a:r>
            <a:r>
              <a:rPr lang="ru-RU" sz="3200" b="1" dirty="0" smtClean="0"/>
              <a:t> • 6 = 54</a:t>
            </a:r>
            <a:endParaRPr lang="ru-RU" sz="3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2000240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 • 5 = 30</a:t>
            </a:r>
            <a:endParaRPr lang="ru-RU" sz="3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8992" y="5429264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6</a:t>
            </a:r>
            <a:r>
              <a:rPr lang="ru-RU" sz="3200" b="1" dirty="0" smtClean="0"/>
              <a:t>• 3 = 21</a:t>
            </a:r>
            <a:endParaRPr lang="ru-RU" sz="3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29058" y="4214818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 • 8 = 48</a:t>
            </a:r>
            <a:endParaRPr lang="ru-RU" sz="32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628" y="3143248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 • 6 = 40</a:t>
            </a:r>
            <a:endParaRPr lang="ru-RU" sz="3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72264" y="4286256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 • 4 = 25</a:t>
            </a:r>
            <a:endParaRPr lang="ru-RU" sz="32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00760" y="5500702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 • 7 = 42</a:t>
            </a:r>
            <a:endParaRPr lang="ru-RU" sz="3200" b="1" dirty="0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572396" y="3286124"/>
            <a:ext cx="1042416" cy="64294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210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91"/>
              </a:clrFrom>
              <a:clrTo>
                <a:srgbClr val="FFFF9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3643314"/>
            <a:ext cx="3071834" cy="321468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14348" y="571480"/>
            <a:ext cx="7643866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Найдите примеры с неверным ответом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0430" y="2000240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4</a:t>
            </a:r>
            <a:r>
              <a:rPr lang="ru-RU" sz="3200" b="1" dirty="0" smtClean="0"/>
              <a:t> </a:t>
            </a:r>
            <a:r>
              <a:rPr lang="ru-RU" sz="3200" b="1" dirty="0" smtClean="0"/>
              <a:t>• 8 = </a:t>
            </a:r>
            <a:r>
              <a:rPr lang="ru-RU" sz="3200" b="1" dirty="0" smtClean="0"/>
              <a:t>42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0298" y="3143248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 • </a:t>
            </a:r>
            <a:r>
              <a:rPr lang="ru-RU" sz="3200" b="1" dirty="0" smtClean="0"/>
              <a:t>9 </a:t>
            </a:r>
            <a:r>
              <a:rPr lang="ru-RU" sz="3200" b="1" dirty="0" smtClean="0"/>
              <a:t>= </a:t>
            </a:r>
            <a:r>
              <a:rPr lang="ru-RU" sz="3200" b="1" dirty="0" smtClean="0"/>
              <a:t>55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00760" y="2000240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9</a:t>
            </a:r>
            <a:r>
              <a:rPr lang="ru-RU" sz="3200" b="1" dirty="0" smtClean="0"/>
              <a:t> • </a:t>
            </a:r>
            <a:r>
              <a:rPr lang="ru-RU" sz="3200" b="1" dirty="0" smtClean="0"/>
              <a:t>4 </a:t>
            </a:r>
            <a:r>
              <a:rPr lang="ru-RU" sz="3200" b="1" dirty="0" smtClean="0"/>
              <a:t>= </a:t>
            </a:r>
            <a:r>
              <a:rPr lang="ru-RU" sz="3200" b="1" dirty="0" smtClean="0"/>
              <a:t>36</a:t>
            </a:r>
            <a:endParaRPr lang="ru-RU" sz="3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2000240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8</a:t>
            </a:r>
            <a:r>
              <a:rPr lang="ru-RU" sz="3200" b="1" dirty="0" smtClean="0"/>
              <a:t> </a:t>
            </a:r>
            <a:r>
              <a:rPr lang="ru-RU" sz="3200" b="1" dirty="0" smtClean="0"/>
              <a:t>• 5 = </a:t>
            </a:r>
            <a:r>
              <a:rPr lang="ru-RU" sz="3200" b="1" dirty="0" smtClean="0"/>
              <a:t>40</a:t>
            </a:r>
            <a:endParaRPr lang="ru-RU" sz="3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8992" y="5429264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6</a:t>
            </a:r>
            <a:r>
              <a:rPr lang="ru-RU" sz="3200" b="1" dirty="0" smtClean="0"/>
              <a:t>• </a:t>
            </a:r>
            <a:r>
              <a:rPr lang="ru-RU" sz="3200" b="1" dirty="0" smtClean="0"/>
              <a:t>4 </a:t>
            </a:r>
            <a:r>
              <a:rPr lang="ru-RU" sz="3200" b="1" dirty="0" smtClean="0"/>
              <a:t>= 21</a:t>
            </a:r>
            <a:endParaRPr lang="ru-RU" sz="3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29058" y="4214818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8</a:t>
            </a:r>
            <a:r>
              <a:rPr lang="ru-RU" sz="3200" b="1" dirty="0" smtClean="0"/>
              <a:t> </a:t>
            </a:r>
            <a:r>
              <a:rPr lang="ru-RU" sz="3200" b="1" dirty="0" smtClean="0"/>
              <a:t>• 8 = </a:t>
            </a:r>
            <a:r>
              <a:rPr lang="ru-RU" sz="3200" b="1" dirty="0" smtClean="0"/>
              <a:t>64</a:t>
            </a:r>
            <a:endParaRPr lang="ru-RU" sz="32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628" y="3143248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6</a:t>
            </a:r>
            <a:r>
              <a:rPr lang="ru-RU" sz="3200" b="1" dirty="0" smtClean="0"/>
              <a:t> </a:t>
            </a:r>
            <a:r>
              <a:rPr lang="ru-RU" sz="3200" b="1" dirty="0" smtClean="0"/>
              <a:t>• 6 = </a:t>
            </a:r>
            <a:r>
              <a:rPr lang="ru-RU" sz="3200" b="1" dirty="0" smtClean="0"/>
              <a:t>46</a:t>
            </a:r>
            <a:endParaRPr lang="ru-RU" sz="3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72264" y="4286256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4</a:t>
            </a:r>
            <a:r>
              <a:rPr lang="ru-RU" sz="3200" b="1" dirty="0" smtClean="0"/>
              <a:t> </a:t>
            </a:r>
            <a:r>
              <a:rPr lang="ru-RU" sz="3200" b="1" dirty="0" smtClean="0"/>
              <a:t>• 4 = </a:t>
            </a:r>
            <a:r>
              <a:rPr lang="ru-RU" sz="3200" b="1" dirty="0" smtClean="0"/>
              <a:t>15</a:t>
            </a:r>
            <a:endParaRPr lang="ru-RU" sz="32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00760" y="5500702"/>
            <a:ext cx="207170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7</a:t>
            </a:r>
            <a:r>
              <a:rPr lang="ru-RU" sz="3200" b="1" dirty="0" smtClean="0"/>
              <a:t> </a:t>
            </a:r>
            <a:r>
              <a:rPr lang="ru-RU" sz="3200" b="1" dirty="0" smtClean="0"/>
              <a:t>• 7 = </a:t>
            </a:r>
            <a:r>
              <a:rPr lang="ru-RU" sz="3200" b="1" dirty="0" smtClean="0"/>
              <a:t>49</a:t>
            </a:r>
            <a:endParaRPr lang="ru-RU" sz="3200" b="1" dirty="0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572396" y="3286124"/>
            <a:ext cx="1042416" cy="64294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707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91"/>
              </a:clrFrom>
              <a:clrTo>
                <a:srgbClr val="FFFF9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060848"/>
            <a:ext cx="3071834" cy="4293096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" action="ppaction://hlinkshowjump?jump=endshow" highlightClick="1"/>
          </p:cNvPr>
          <p:cNvSpPr/>
          <p:nvPr/>
        </p:nvSpPr>
        <p:spPr>
          <a:xfrm>
            <a:off x="6929454" y="5357826"/>
            <a:ext cx="857256" cy="78581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916832"/>
            <a:ext cx="7056784" cy="156966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МОЛОДЦЫ!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91"/>
              </a:clrFrom>
              <a:clrTo>
                <a:srgbClr val="FFFF9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3643314"/>
            <a:ext cx="3071834" cy="3214686"/>
          </a:xfrm>
          <a:prstGeom prst="rect">
            <a:avLst/>
          </a:prstGeom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7000892" y="5500702"/>
            <a:ext cx="714380" cy="714380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43608" y="1412776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ИСПОЛЬЗОВАННЫЕ РЕСУРСЫ:</a:t>
            </a:r>
          </a:p>
          <a:p>
            <a:pPr algn="ctr"/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400" u="sng" dirty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Незнайка (раскраска)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.  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Ресурс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обработан в программе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int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400" u="sng" dirty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Рамка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400" u="sng" dirty="0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Фон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dirty="0"/>
              <a:t> 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226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Monotype Corsiva</vt:lpstr>
      <vt:lpstr>Times New Roman</vt:lpstr>
      <vt:lpstr>Verdana</vt:lpstr>
      <vt:lpstr>Тема Office</vt:lpstr>
      <vt:lpstr>ИГРА  «Поможем Незнайке повторить таблицу умножения»  Учитель начальных классов МОУ «Жарковская СОШ №1» Жихарева С.А.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1</cp:lastModifiedBy>
  <cp:revision>11</cp:revision>
  <dcterms:created xsi:type="dcterms:W3CDTF">2019-08-18T12:43:16Z</dcterms:created>
  <dcterms:modified xsi:type="dcterms:W3CDTF">2019-12-19T20:08:46Z</dcterms:modified>
</cp:coreProperties>
</file>