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80D1F-0178-42C1-AB80-1629F3F619DC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834C-F38C-4835-BBC7-B8B7F3A8D1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96B87-CD2F-4F5E-A8D4-2913D7CF606D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7515-6BFC-4442-9821-72A93B5C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4997D-B69F-4003-A874-8C7DBCEFC13B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6490-4D37-4E17-AF93-C7AF1D436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A77D-CA82-41F8-9491-F72FF83D2B5F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C8F3-2DC7-49B9-A2A5-2E926CF42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A7DC-2444-49AC-938A-B73A40895C32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6656-48FB-4486-898D-4E0AB61F3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81F41-803A-4DE7-86EB-C1C7B270EA78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A3437-0C0B-45F7-A7CD-88E098E7A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B2AC-246C-4FCB-B0E9-74B74CE2D32A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5CC6-8D73-40F1-BD82-8094DD226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2383E-5F6E-42BD-BC22-15D1CC1C57A6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4CC83-788F-4C6D-B11D-0E4053246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C2419-F020-4A18-A4BB-5C213D7F880D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11E93-8A73-48C0-A989-29CBC1A94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70CB6-8F3A-42E5-B581-591A3BA161B2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4469-157A-4F83-A473-4D17F3A7C0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F09B-09C8-4EE6-882D-22D5669B0D81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86C66-3DCF-4F81-97EC-C8D3F3B51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A51618-DF1F-40AC-B7B6-BFFE17196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защите Отечества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Прокуратура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Жарковского района сообщает, что прокуратурой Тверской области и Тверской общественной организацией ветеранов и пенсионеров прокуратуры проводится творческий конкурс «На защите Отечества», посвященный 75-й годовщине Победы советского народа в Великой Отечественной войне над фашистской Германией.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Цель конкурса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формирование у подрастающего поколения убеждения в важности сохранения памяти о Великой Отечественной войне, уважительного отношения к истории России.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Конкурс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проводится для трех возрастных групп: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обучающиеся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1-4 классов; 5-7 классов; 8-11 классов.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Конкурс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проводится с 1 февраля по 24 апреля 2020 года, награждение  победителей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Конкурса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до 9 мая 2020 года.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Прием конкурсных материалов заканчивается 20 апреля 2020 года. 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Номинации конкурса:</a:t>
            </a:r>
          </a:p>
          <a:p>
            <a:pPr lvl="0" algn="just"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номинация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Видеолетопись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Видеоролик о жизни и подвигах! участников Великой Отечественной войны, тружеников тыла, детей войны.</a:t>
            </a:r>
          </a:p>
          <a:p>
            <a:pPr lvl="0" algn="just"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номинация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Изобразительное искусство. Тематический рисунок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1600" b="1" i="1" smtClean="0">
                <a:latin typeface="Times New Roman" pitchFamily="18" charset="0"/>
                <a:cs typeface="Times New Roman" pitchFamily="18" charset="0"/>
              </a:rPr>
              <a:t>Приглашаем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всех принять участие </a:t>
            </a:r>
            <a:r>
              <a:rPr lang="ru-RU" sz="1600" b="1" i="1" smtClean="0">
                <a:latin typeface="Times New Roman" pitchFamily="18" charset="0"/>
                <a:cs typeface="Times New Roman" pitchFamily="18" charset="0"/>
              </a:rPr>
              <a:t>в конкурсе!!!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153</TotalTime>
  <Words>152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4-5</vt:lpstr>
      <vt:lpstr>На защите Отечества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2</cp:revision>
  <dcterms:created xsi:type="dcterms:W3CDTF">2018-01-16T12:27:00Z</dcterms:created>
  <dcterms:modified xsi:type="dcterms:W3CDTF">2020-03-25T13:19:46Z</dcterms:modified>
</cp:coreProperties>
</file>