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3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B80D1F-0178-42C1-AB80-1629F3F619DC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94834C-F38C-4835-BBC7-B8B7F3A8D11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E96B87-CD2F-4F5E-A8D4-2913D7CF606D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F7515-6BFC-4442-9821-72A93B5C975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74997D-B69F-4003-A874-8C7DBCEFC13B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36490-4D37-4E17-AF93-C7AF1D43626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28A77D-CA82-41F8-9491-F72FF83D2B5F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44C8F3-2DC7-49B9-A2A5-2E926CF42B6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57A7DC-2444-49AC-938A-B73A40895C32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DB6656-48FB-4486-898D-4E0AB61F3C9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381F41-803A-4DE7-86EB-C1C7B270EA78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CA3437-0C0B-45F7-A7CD-88E098E7ACE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9BB2AC-246C-4FCB-B0E9-74B74CE2D32A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1B5CC6-8D73-40F1-BD82-8094DD226FF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A2383E-5F6E-42BD-BC22-15D1CC1C57A6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C4CC83-788F-4C6D-B11D-0E405324659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7C2419-F020-4A18-A4BB-5C213D7F880D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11E93-8A73-48C0-A989-29CBC1A94D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170CB6-8F3A-42E5-B581-591A3BA161B2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D14469-157A-4F83-A473-4D17F3A7C04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E8F09B-09C8-4EE6-882D-22D5669B0D81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2BC86C66-3DCF-4F81-97EC-C8D3F3B51E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998C319-0497-4905-A28A-DB3F485F0824}" type="datetimeFigureOut">
              <a:rPr lang="ru-RU" smtClean="0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CDA51618-DF1F-40AC-B7B6-BFFE1719688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В  2020году девятиклассники будут сдавать экзамены только по обязательным предметам</a:t>
            </a:r>
            <a:endParaRPr lang="ru-RU" sz="27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20000"/>
          </a:bodyPr>
          <a:lstStyle/>
          <a:p>
            <a:pPr marL="87313" indent="-87313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Ранее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Рособрнадзоре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сообщали, что основной период основного государственного экзамена (ОГЭ) и государственного выпускного экзамена (ГВЭ) для выпускников 9 классов в 2020 году пройдут в сроки с 8 июня по 31 июля.</a:t>
            </a:r>
          </a:p>
          <a:p>
            <a:pPr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87313" indent="-87313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Даты проведения ОГЭ ‎по русскому языку и математике в основной период определят региональные власти, исходя из санитарно-эпидемиологической обстановки и особенностей распространения новой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коронавирусной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инфекции. Перерыв между проведением экзаменов по указанным учебным предметам должен составлять не менее двух дней.</a:t>
            </a:r>
            <a:br>
              <a:rPr lang="ru-RU" sz="1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0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Дополнительный период по сдаче ОГЭ  будет в сентябре. 4 сентября - по русскому языку, 7 сентября - по математике. Резервные дни для проведения экзаменов в дополнительный период: 14 сентября - русский язык, 15 сентября - математика, 18 сентября - русский язык и математика.</a:t>
            </a:r>
          </a:p>
          <a:p>
            <a:pPr marL="87313" indent="0">
              <a:buNone/>
              <a:tabLst>
                <a:tab pos="87313" algn="l"/>
              </a:tabLst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marL="87313" indent="0">
              <a:buNone/>
              <a:tabLst>
                <a:tab pos="87313" algn="l"/>
              </a:tabLst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ОГЭ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по всем учебным предметам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начинается</a:t>
            </a:r>
          </a:p>
          <a:p>
            <a:pPr marL="87313" indent="0">
              <a:buNone/>
              <a:tabLst>
                <a:tab pos="87313" algn="l"/>
              </a:tabLst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 10:00 по местному времени. </a:t>
            </a: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marL="87313" indent="0">
              <a:buNone/>
              <a:tabLst>
                <a:tab pos="87313" algn="l"/>
              </a:tabLst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Продолжительность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ОГЭ по русскому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языку</a:t>
            </a:r>
          </a:p>
          <a:p>
            <a:pPr marL="87313" indent="0">
              <a:buNone/>
              <a:tabLst>
                <a:tab pos="87313" algn="l"/>
              </a:tabLst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и математике составляет </a:t>
            </a: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marL="87313" indent="0">
              <a:buNone/>
              <a:tabLst>
                <a:tab pos="87313" algn="l"/>
              </a:tabLst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‎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3 часа 55 минут (235 минут).</a:t>
            </a:r>
            <a:br>
              <a:rPr lang="ru-RU" sz="1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0" algn="just">
              <a:buNone/>
            </a:pP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User\Desktop\104750.174685.8306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4437112"/>
            <a:ext cx="3409603" cy="22176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174</TotalTime>
  <Words>39</Words>
  <Application>Microsoft Office PowerPoint</Application>
  <PresentationFormat>Экран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  В  2020году девятиклассники будут сдавать экзамены только по обязательным предметам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dc:description>http://aida.ucoz.ru</dc:description>
  <cp:lastModifiedBy>User</cp:lastModifiedBy>
  <cp:revision>3</cp:revision>
  <dcterms:created xsi:type="dcterms:W3CDTF">2018-01-16T12:27:00Z</dcterms:created>
  <dcterms:modified xsi:type="dcterms:W3CDTF">2020-04-27T13:16:13Z</dcterms:modified>
</cp:coreProperties>
</file>