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ЕГЭ  - 2020</a:t>
            </a:r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раскрыли порядок организации Единого государственного экзамена (ЕГЭ) в условиях пандемии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коронавируса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Она не будет изменена, сообщил глава министерства Сергей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Кравцов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на брифинге в правительстве, передает ТАСС.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«Организация проведения экзаменов меняться не будет. Все меры, которые обеспечивают объективность проведения ЕГЭ, равенство возможностей для всех участников экзамена при поступлении в вузы сохранятся», — заявил министр просвещения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расписания экзаменов: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/>
              <a:t>8 июня (понедельник) - география, литература, информатика (ИКТ);</a:t>
            </a:r>
          </a:p>
          <a:p>
            <a:pPr lvl="0"/>
            <a:r>
              <a:rPr lang="ru-RU" sz="2000" dirty="0" smtClean="0"/>
              <a:t>11 июня (четверг) - русский язык;</a:t>
            </a:r>
          </a:p>
          <a:p>
            <a:pPr lvl="0"/>
            <a:r>
              <a:rPr lang="ru-RU" sz="2000" dirty="0" smtClean="0"/>
              <a:t>15 июня (понедельник) -ЕГЭ по математике (базовый и профильный сдаются в один день);</a:t>
            </a:r>
          </a:p>
          <a:p>
            <a:pPr lvl="0"/>
            <a:r>
              <a:rPr lang="ru-RU" sz="2000" dirty="0" smtClean="0"/>
              <a:t>18 июня (четверг) - история, физика;</a:t>
            </a:r>
          </a:p>
          <a:p>
            <a:pPr lvl="0"/>
            <a:r>
              <a:rPr lang="ru-RU" sz="2000" dirty="0" smtClean="0"/>
              <a:t>22 июня (понедельник) - обществознание, химия;</a:t>
            </a:r>
          </a:p>
          <a:p>
            <a:pPr lvl="0"/>
            <a:r>
              <a:rPr lang="ru-RU" sz="2000" dirty="0" smtClean="0"/>
              <a:t>25 июня (четверг) - биология и письменный экзамен по иностранным языкам (английский, французский, немецкий, испанский, китайский);</a:t>
            </a:r>
          </a:p>
          <a:p>
            <a:pPr lvl="0"/>
            <a:r>
              <a:rPr lang="ru-RU" sz="2000" dirty="0" smtClean="0"/>
              <a:t>26 июня (пятница) и 29 июня (понедельник) - устный экзамен по иностранным языкам (раздел "Говорение").</a:t>
            </a:r>
          </a:p>
          <a:p>
            <a:pPr marL="87313" indent="-87313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24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ЕГЭ  - 2020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4</cp:revision>
  <dcterms:created xsi:type="dcterms:W3CDTF">2018-01-16T12:27:00Z</dcterms:created>
  <dcterms:modified xsi:type="dcterms:W3CDTF">2020-04-27T13:27:48Z</dcterms:modified>
</cp:coreProperties>
</file>