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3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B80D1F-0178-42C1-AB80-1629F3F619DC}" type="datetimeFigureOut">
              <a:rPr lang="ru-RU" smtClean="0"/>
              <a:pPr>
                <a:defRPr/>
              </a:pPr>
              <a:t>25.05.2020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4834C-F38C-4835-BBC7-B8B7F3A8D11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BE96B87-CD2F-4F5E-A8D4-2913D7CF606D}" type="datetimeFigureOut">
              <a:rPr lang="ru-RU" smtClean="0"/>
              <a:pPr>
                <a:defRPr/>
              </a:pPr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F7515-6BFC-4442-9821-72A93B5C975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74997D-B69F-4003-A874-8C7DBCEFC13B}" type="datetimeFigureOut">
              <a:rPr lang="ru-RU" smtClean="0"/>
              <a:pPr>
                <a:defRPr/>
              </a:pPr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236490-4D37-4E17-AF93-C7AF1D43626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28A77D-CA82-41F8-9491-F72FF83D2B5F}" type="datetimeFigureOut">
              <a:rPr lang="ru-RU" smtClean="0"/>
              <a:pPr>
                <a:defRPr/>
              </a:pPr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44C8F3-2DC7-49B9-A2A5-2E926CF42B6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57A7DC-2444-49AC-938A-B73A40895C32}" type="datetimeFigureOut">
              <a:rPr lang="ru-RU" smtClean="0"/>
              <a:pPr>
                <a:defRPr/>
              </a:pPr>
              <a:t>25.05.2020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DB6656-48FB-4486-898D-4E0AB61F3C9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381F41-803A-4DE7-86EB-C1C7B270EA78}" type="datetimeFigureOut">
              <a:rPr lang="ru-RU" smtClean="0"/>
              <a:pPr>
                <a:defRPr/>
              </a:pPr>
              <a:t>25.05.2020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CA3437-0C0B-45F7-A7CD-88E098E7ACE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9BB2AC-246C-4FCB-B0E9-74B74CE2D32A}" type="datetimeFigureOut">
              <a:rPr lang="ru-RU" smtClean="0"/>
              <a:pPr>
                <a:defRPr/>
              </a:pPr>
              <a:t>25.05.2020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1B5CC6-8D73-40F1-BD82-8094DD226FF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A2383E-5F6E-42BD-BC22-15D1CC1C57A6}" type="datetimeFigureOut">
              <a:rPr lang="ru-RU" smtClean="0"/>
              <a:pPr>
                <a:defRPr/>
              </a:pPr>
              <a:t>25.05.2020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C4CC83-788F-4C6D-B11D-0E405324659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7C2419-F020-4A18-A4BB-5C213D7F880D}" type="datetimeFigureOut">
              <a:rPr lang="ru-RU" smtClean="0"/>
              <a:pPr>
                <a:defRPr/>
              </a:pPr>
              <a:t>25.05.2020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11E93-8A73-48C0-A989-29CBC1A94D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9170CB6-8F3A-42E5-B581-591A3BA161B2}" type="datetimeFigureOut">
              <a:rPr lang="ru-RU" smtClean="0"/>
              <a:pPr>
                <a:defRPr/>
              </a:pPr>
              <a:t>25.05.2020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D14469-157A-4F83-A473-4D17F3A7C04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E8F09B-09C8-4EE6-882D-22D5669B0D81}" type="datetimeFigureOut">
              <a:rPr lang="ru-RU" smtClean="0"/>
              <a:pPr>
                <a:defRPr/>
              </a:pPr>
              <a:t>25.05.2020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2BC86C66-3DCF-4F81-97EC-C8D3F3B51E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998C319-0497-4905-A28A-DB3F485F0824}" type="datetimeFigureOut">
              <a:rPr lang="ru-RU" smtClean="0"/>
              <a:pPr>
                <a:defRPr/>
              </a:pPr>
              <a:t>25.05.2020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CDA51618-DF1F-40AC-B7B6-BFFE171968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err="1" smtClean="0"/>
              <a:t>Рособрнадзор</a:t>
            </a:r>
            <a:r>
              <a:rPr lang="ru-RU" sz="3600" b="1" dirty="0" smtClean="0"/>
              <a:t> разъясняет порядок </a:t>
            </a:r>
            <a:r>
              <a:rPr lang="ru-RU" sz="3600" b="1" dirty="0" smtClean="0"/>
              <a:t>сдачи    </a:t>
            </a:r>
            <a:r>
              <a:rPr lang="ru-RU" sz="3600" b="1" dirty="0" smtClean="0"/>
              <a:t>ЕГЭ и ОГЭ в 2020 году</a:t>
            </a:r>
            <a:endParaRPr lang="ru-RU" sz="36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Федеральная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служба по надзору в сфере образования и науки разъясняет порядок сдачи единого государственного экзамена (ЕГЭ) и основного государственного экзамена (ОГЭ) в 2020 году.</a:t>
            </a:r>
          </a:p>
          <a:p>
            <a:pPr marL="0" indent="0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Для получения аттестата об основном общем образовании и среднем общем образовании ОГЭ и ЕГЭ в 2020 году сдавать не надо. Аттестаты выдадут всем выпускникам на основе итоговых годовых оценок. ОГЭ в 2020 году проводиться не будет.</a:t>
            </a:r>
          </a:p>
          <a:p>
            <a:pPr marL="0" indent="0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ЕГЭ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 текущем году будут сдавать только те, кому результаты экзамена нужны для поступления в вуз. Сроки сдачи ЕГЭ переносятся на более поздние даты. В настоящее время рассматриваются варианты проведения экзаменов начиная с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29 июня.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Окончательное решение по дням проведения экзаменов будет принято с учетом развития эпидемиологической ситуации. ЕГЭ пройдет по единому расписанию для всей страны.</a:t>
            </a:r>
          </a:p>
          <a:p>
            <a:pPr marL="0" indent="0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У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всех выпускников будет возможность сдать экзамены, необходимые для поступления в выбранный вуз. Это будет предусмотрено в рамках расписания. Список экзаменов, требуемых для поступления, как и прежде, необходимо уточнять на информационных ресурсах самих вузов. </a:t>
            </a:r>
          </a:p>
          <a:p>
            <a:pPr marL="0" indent="0">
              <a:buNone/>
            </a:pP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  Проведение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ЕГЭ будет организовано с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учетом</a:t>
            </a:r>
          </a:p>
          <a:p>
            <a:pPr marL="0" indent="0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рекомендаций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Роспотребнадзора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в условиях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риска</a:t>
            </a:r>
          </a:p>
          <a:p>
            <a:pPr marL="0" indent="0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распространения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коронавирусной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инфекции (Covid-19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На входе в пункты проведения экзаменов все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организаторы</a:t>
            </a:r>
          </a:p>
          <a:p>
            <a:pPr marL="0" indent="0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и участники будут проходить термометрию, аудитории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будут</a:t>
            </a:r>
          </a:p>
          <a:p>
            <a:pPr marL="0" indent="0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предварительно дезинфицироваться. Рассадка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участников</a:t>
            </a:r>
          </a:p>
          <a:p>
            <a:pPr marL="0" indent="0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 аудиториях будет организована с учетом соблюдения </a:t>
            </a:r>
            <a:endParaRPr lang="ru-RU" sz="17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дистанции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не менее 1,5 метров. Проведение самого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массового</a:t>
            </a:r>
          </a:p>
          <a:p>
            <a:pPr marL="0" indent="0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ЕГЭ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по русскому языку планируется разделить на два дня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>
              <a:buNone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чтобы избежать скопления участников в аудиториях.</a:t>
            </a:r>
          </a:p>
          <a:p>
            <a:pPr marL="87313" indent="-87313" algn="just">
              <a:buNone/>
            </a:pP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ser\Desktop\104750.174685.8306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4437112"/>
            <a:ext cx="3409603" cy="22176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195</TotalTime>
  <Words>174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 Рособрнадзор разъясняет порядок сдачи    ЕГЭ и ОГЭ в 2020 году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dc:description>http://aida.ucoz.ru</dc:description>
  <cp:lastModifiedBy>User</cp:lastModifiedBy>
  <cp:revision>4</cp:revision>
  <dcterms:created xsi:type="dcterms:W3CDTF">2018-01-16T12:27:00Z</dcterms:created>
  <dcterms:modified xsi:type="dcterms:W3CDTF">2020-05-25T14:20:04Z</dcterms:modified>
</cp:coreProperties>
</file>