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5" y="692696"/>
            <a:ext cx="885698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Исследовательский проект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+mj-lt"/>
              </a:rPr>
              <a:t>«Путешествие по 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+mj-lt"/>
              </a:rPr>
              <a:t>загадочной Антарктиде!»</a:t>
            </a:r>
            <a:endParaRPr lang="ru-RU" sz="4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28" name="Picture 4" descr="C:\Users\-\Desktop\1674535968_3-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8"/>
          <a:stretch/>
        </p:blipFill>
        <p:spPr bwMode="auto">
          <a:xfrm>
            <a:off x="1547664" y="2598044"/>
            <a:ext cx="6197669" cy="358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6294511"/>
            <a:ext cx="3910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Выполнил: Самарин Демид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002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64704"/>
            <a:ext cx="864096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Вид  проекта: </a:t>
            </a:r>
            <a:r>
              <a:rPr lang="ru-RU" sz="2400" b="1" dirty="0" smtClean="0">
                <a:latin typeface="+mj-lt"/>
              </a:rPr>
              <a:t>познавательно-исследовательский</a:t>
            </a:r>
          </a:p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Продолжительность: </a:t>
            </a:r>
            <a:r>
              <a:rPr lang="ru-RU" sz="2400" b="1" dirty="0" smtClean="0">
                <a:latin typeface="+mj-lt"/>
              </a:rPr>
              <a:t>краткосрочный (7 дней)</a:t>
            </a:r>
          </a:p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Участники: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ru-RU" sz="2400" b="1" dirty="0" smtClean="0">
                <a:latin typeface="+mj-lt"/>
              </a:rPr>
              <a:t>Самарин Демид, родители, воспитатели</a:t>
            </a:r>
          </a:p>
          <a:p>
            <a:r>
              <a:rPr lang="ru-RU" sz="2400" b="1" dirty="0" smtClean="0">
                <a:latin typeface="+mj-lt"/>
              </a:rPr>
              <a:t>Продукт проекта: </a:t>
            </a:r>
            <a:r>
              <a:rPr lang="ru-RU" sz="2400" b="1" dirty="0" err="1" smtClean="0">
                <a:latin typeface="+mj-lt"/>
              </a:rPr>
              <a:t>Лэпбук</a:t>
            </a:r>
            <a:r>
              <a:rPr lang="ru-RU" sz="2400" b="1" dirty="0" smtClean="0">
                <a:latin typeface="+mj-lt"/>
              </a:rPr>
              <a:t> «Антарктида»</a:t>
            </a:r>
          </a:p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Цель: </a:t>
            </a:r>
            <a:r>
              <a:rPr lang="ru-RU" sz="2400" b="1" dirty="0" smtClean="0">
                <a:latin typeface="+mj-lt"/>
              </a:rPr>
              <a:t>Познакомить с климатическими условиями Антарктиды, с </a:t>
            </a:r>
          </a:p>
          <a:p>
            <a:r>
              <a:rPr lang="ru-RU" sz="2400" b="1" dirty="0">
                <a:latin typeface="+mj-lt"/>
              </a:rPr>
              <a:t>м</a:t>
            </a:r>
            <a:r>
              <a:rPr lang="ru-RU" sz="2400" b="1" dirty="0" smtClean="0">
                <a:latin typeface="+mj-lt"/>
              </a:rPr>
              <a:t>естными обитателями, их внешним видом, образом жизни.</a:t>
            </a:r>
          </a:p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Задачи: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+mj-lt"/>
              </a:rPr>
              <a:t>Расширять знания и представления об особенностях внешнего вида, </a:t>
            </a:r>
          </a:p>
          <a:p>
            <a:r>
              <a:rPr lang="ru-RU" sz="2400" b="1" dirty="0">
                <a:latin typeface="+mj-lt"/>
              </a:rPr>
              <a:t>ж</a:t>
            </a:r>
            <a:r>
              <a:rPr lang="ru-RU" sz="2400" b="1" dirty="0" smtClean="0">
                <a:latin typeface="+mj-lt"/>
              </a:rPr>
              <a:t>изненных проявлениях и приспособлении к среде обитания животного </a:t>
            </a:r>
          </a:p>
          <a:p>
            <a:r>
              <a:rPr lang="ru-RU" sz="2400" b="1" dirty="0">
                <a:latin typeface="+mj-lt"/>
              </a:rPr>
              <a:t>м</a:t>
            </a:r>
            <a:r>
              <a:rPr lang="ru-RU" sz="2400" b="1" dirty="0" smtClean="0">
                <a:latin typeface="+mj-lt"/>
              </a:rPr>
              <a:t>ира Антарктиды;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+mj-lt"/>
              </a:rPr>
              <a:t>Познакомить с климатическими особенностями Антарктиды;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+mj-lt"/>
              </a:rPr>
              <a:t>Развивать умение сравнивать и анализировать;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11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052736"/>
            <a:ext cx="86409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latin typeface="+mj-lt"/>
              </a:rPr>
              <a:t>1 этап-подготовительный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Calibri" pitchFamily="34" charset="0"/>
              </a:rPr>
              <a:t>Подготовка цели и задач;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Calibri" pitchFamily="34" charset="0"/>
              </a:rPr>
              <a:t>Составление плана деятельности;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Calibri" pitchFamily="34" charset="0"/>
              </a:rPr>
              <a:t>Подбор материала по теме </a:t>
            </a:r>
            <a:r>
              <a:rPr lang="ru-RU" sz="2400" b="1" dirty="0" smtClean="0">
                <a:latin typeface="Calibri" pitchFamily="34" charset="0"/>
              </a:rPr>
              <a:t>«Антарктида»;</a:t>
            </a:r>
            <a:endParaRPr lang="ru-RU" sz="2400" b="1" dirty="0">
              <a:latin typeface="Calibri" pitchFamily="34" charset="0"/>
            </a:endParaRPr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/>
          </a:p>
        </p:txBody>
      </p:sp>
      <p:pic>
        <p:nvPicPr>
          <p:cNvPr id="2050" name="Picture 2" descr="C:\Users\-\Desktop\антаркт\1683465288_kartinkof-club-p-antarktida-kartinki-detei-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" t="11993" r="-2556" b="-2413"/>
          <a:stretch/>
        </p:blipFill>
        <p:spPr bwMode="auto">
          <a:xfrm>
            <a:off x="1660460" y="2708920"/>
            <a:ext cx="5787547" cy="392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81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791126"/>
            <a:ext cx="96829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latin typeface="+mj-lt"/>
              </a:rPr>
              <a:t>2 этап- основной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«Где расположен материк Антарктида?»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074" name="Picture 2" descr="C:\Users\-\Desktop\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" t="2772" r="7222" b="3002"/>
          <a:stretch/>
        </p:blipFill>
        <p:spPr bwMode="auto">
          <a:xfrm>
            <a:off x="251520" y="1683678"/>
            <a:ext cx="4598126" cy="36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517232"/>
            <a:ext cx="85332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Вывод: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Антарктида расположена на  Южном полюсе.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Она полностью покрыта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снегом и льдом. Антарктида-самое холодное место на Земле.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26" name="Picture 2" descr="C:\Users\-\Desktop\пустыня\IMG_20231107_080254_08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1" r="7604"/>
          <a:stretch/>
        </p:blipFill>
        <p:spPr bwMode="auto">
          <a:xfrm>
            <a:off x="5148064" y="1696579"/>
            <a:ext cx="3494550" cy="366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14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1049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Исследование 1 «Может ли лед плавать?»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«Почему айсберги не тонут?»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098" name="Picture 2" descr="C:\Users\-\Desktop\антаркт\IMG-20231106-WA00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86" r="18988"/>
          <a:stretch/>
        </p:blipFill>
        <p:spPr bwMode="auto">
          <a:xfrm>
            <a:off x="899592" y="1278213"/>
            <a:ext cx="3622496" cy="42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-\Desktop\антаркт\IMG-20231106-WA00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" b="6067"/>
          <a:stretch/>
        </p:blipFill>
        <p:spPr bwMode="auto">
          <a:xfrm>
            <a:off x="4645505" y="1309476"/>
            <a:ext cx="3526896" cy="42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5877272"/>
            <a:ext cx="83569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+mj-lt"/>
              </a:rPr>
              <a:t>Вывод: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Лед не тонет в воде, потому что при заморозке в нем остаются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пузырьки воздуха, поэтому лед легче воды и плавает на ее поверхности.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395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-\Desktop\1645010297_2-fikiwiki-com-p-kartinki-aisberg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4"/>
          <a:stretch/>
        </p:blipFill>
        <p:spPr bwMode="auto">
          <a:xfrm>
            <a:off x="670310" y="1282866"/>
            <a:ext cx="7704856" cy="433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0237" y="759645"/>
            <a:ext cx="1645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j-lt"/>
              </a:rPr>
              <a:t>Айсберги</a:t>
            </a:r>
            <a:endParaRPr lang="ru-RU" sz="2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2627" y="5699515"/>
            <a:ext cx="7632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Айсберг- ледяная гора, которая откололась от ледника.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Айсберги представляют опасность для кораблей.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85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3" y="731330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Исследование 2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«Что делают полярники на ледяных дорогах, </a:t>
            </a:r>
          </a:p>
          <a:p>
            <a:r>
              <a:rPr lang="ru-RU" sz="2400" b="1" dirty="0">
                <a:solidFill>
                  <a:srgbClr val="C00000"/>
                </a:solidFill>
                <a:latin typeface="+mj-lt"/>
              </a:rPr>
              <a:t>е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сли они очень скользкие, и нет возможности пройти куда-то?»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146" name="Picture 2" descr="C:\Users\-\Desktop\антаркт\IMG-20231106-WA00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9"/>
          <a:stretch/>
        </p:blipFill>
        <p:spPr bwMode="auto">
          <a:xfrm>
            <a:off x="683568" y="1614827"/>
            <a:ext cx="3556939" cy="412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-\Desktop\антаркт\IMG-20231106-WA002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9"/>
          <a:stretch/>
        </p:blipFill>
        <p:spPr bwMode="auto">
          <a:xfrm>
            <a:off x="4535996" y="1645099"/>
            <a:ext cx="3564395" cy="408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3" y="5770130"/>
            <a:ext cx="9690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+mj-lt"/>
              </a:rPr>
              <a:t>Вывод: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Кусочек льда посыпанный солью, начнет таять гораздо раньше,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чем простой лед. У солевого раствора точка замерзания ниже, чем у чистой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воды, поэтому лед посыпанный солью, начинает плавиться.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83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33870"/>
            <a:ext cx="7953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Исследование 3 «Есть ли в Антарктиде живые существа?»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170" name="Picture 2" descr="C:\Users\-\Desktop\1619720092_4-oir_mobi-p-tyulen-kraboed-zhivotnie-krasivo-foto-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1" t="4636" r="6417" b="7800"/>
          <a:stretch/>
        </p:blipFill>
        <p:spPr bwMode="auto">
          <a:xfrm>
            <a:off x="251520" y="972696"/>
            <a:ext cx="3105917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-\Desktop\8437524-ptitsy-antarktidy-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5" t="4847" r="18211" b="3611"/>
          <a:stretch/>
        </p:blipFill>
        <p:spPr bwMode="auto">
          <a:xfrm>
            <a:off x="3491880" y="995535"/>
            <a:ext cx="2795451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-\Desktop\1641306256_58-funart-pro-p-pingvini-v-antarktide-zhivotnie-6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5" t="4200" b="6560"/>
          <a:stretch/>
        </p:blipFill>
        <p:spPr bwMode="auto">
          <a:xfrm>
            <a:off x="6404566" y="995536"/>
            <a:ext cx="256442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-\Desktop\pchrbnmrpdl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1008"/>
            <a:ext cx="3393243" cy="226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-\Desktop\img2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5" t="22887" r="27406" b="8499"/>
          <a:stretch/>
        </p:blipFill>
        <p:spPr bwMode="auto">
          <a:xfrm>
            <a:off x="5069543" y="3501008"/>
            <a:ext cx="2670046" cy="226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1571" y="5788607"/>
            <a:ext cx="6928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В Антарктиде живут тюлени, птицы: буревестник,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поморники, пингвины, рыбы.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92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93505"/>
            <a:ext cx="7490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Исследование 3 «Для чего пингвину нужны  крылья?»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8194" name="Picture 2" descr="C:\Users\-\Desktop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966545" cy="43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805264"/>
            <a:ext cx="9145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Пингвины- это птицы. Крылья им нужны, чтобы хорошо плавать.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Тело покрыто  плотными короткими перьями.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70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52045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Исследование 4 « Почему пингвины, плавая в воде,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не замерзают?»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9218" name="Picture 2" descr="C:\Users\-\Desktop\антаркт\IMG-20231106-WA0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7"/>
          <a:stretch/>
        </p:blipFill>
        <p:spPr bwMode="auto">
          <a:xfrm>
            <a:off x="4644008" y="1483042"/>
            <a:ext cx="3384376" cy="420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-\Desktop\антаркт\IMG-20231106-WA002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7"/>
          <a:stretch/>
        </p:blipFill>
        <p:spPr bwMode="auto">
          <a:xfrm>
            <a:off x="1023141" y="1483042"/>
            <a:ext cx="3384376" cy="420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671300"/>
            <a:ext cx="92260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+mj-lt"/>
              </a:rPr>
              <a:t>Вывод: 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капельки воды не впитываются, а скатываются с перьев.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Также происходит с перьями пингвинов. Пингвины не мерзнут и остаются</a:t>
            </a:r>
          </a:p>
          <a:p>
            <a:r>
              <a:rPr lang="ru-RU" sz="2000" b="1" dirty="0">
                <a:solidFill>
                  <a:srgbClr val="002060"/>
                </a:solidFill>
                <a:latin typeface="+mj-lt"/>
              </a:rPr>
              <a:t>с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ухими, когда выходят из воды, 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п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отому что их перья покрыты слоем жира.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190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836712"/>
            <a:ext cx="2916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  <a:latin typeface="+mj-lt"/>
              </a:rPr>
              <a:t>Полярное сияние</a:t>
            </a:r>
            <a:endParaRPr lang="ru-RU" sz="2800" b="1" u="sng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242" name="Picture 2" descr="C:\Users\-\Desktop\1689354555_vsegda-pomnim-com-p-yuzhnoe-siyanie-v-antarktide-foto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11" y="1484784"/>
            <a:ext cx="723680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45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908720"/>
            <a:ext cx="540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«Как сделать полярное сияние дома?»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1266" name="Picture 2" descr="C:\Users\-\Desktop\антаркт\IMG-20231106-WA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5375"/>
            <a:ext cx="3844104" cy="512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-\Desktop\антаркт\IMG-20231106-WA002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0934"/>
          <a:stretch/>
        </p:blipFill>
        <p:spPr bwMode="auto">
          <a:xfrm>
            <a:off x="4660526" y="1395375"/>
            <a:ext cx="4084565" cy="512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6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196752"/>
            <a:ext cx="6190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«Живут ли постоянно люди в Антарктиде?»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2290" name="Picture 2" descr="C:\Users\-\Desktop\methode-times-prod-web-bin-e1668e62-595a-11e9-ad39-96aa259da63d-1-1100x64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 r="13766"/>
          <a:stretch/>
        </p:blipFill>
        <p:spPr bwMode="auto">
          <a:xfrm>
            <a:off x="395535" y="1670019"/>
            <a:ext cx="5021979" cy="333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-\Desktop\273367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4" t="-4042" r="15974" b="4042"/>
          <a:stretch/>
        </p:blipFill>
        <p:spPr bwMode="auto">
          <a:xfrm>
            <a:off x="5042461" y="1558842"/>
            <a:ext cx="3633995" cy="350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5" y="5373216"/>
            <a:ext cx="7872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В Антарктиде не строят города, но есть научные станции,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на которых живут полярники.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Они изучают особенности Антарктиды.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23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178" y="764704"/>
            <a:ext cx="87803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latin typeface="Calibri" pitchFamily="34" charset="0"/>
              </a:rPr>
              <a:t>3 этап- заключительный</a:t>
            </a:r>
          </a:p>
          <a:p>
            <a:r>
              <a:rPr lang="ru-RU" sz="2400" b="1" dirty="0" smtClean="0">
                <a:latin typeface="Calibri" pitchFamily="34" charset="0"/>
              </a:rPr>
              <a:t>-  Презентация </a:t>
            </a:r>
            <a:r>
              <a:rPr lang="ru-RU" sz="2400" b="1" dirty="0">
                <a:latin typeface="Calibri" pitchFamily="34" charset="0"/>
              </a:rPr>
              <a:t>проекта на научно-практической конференции </a:t>
            </a:r>
          </a:p>
          <a:p>
            <a:r>
              <a:rPr lang="ru-RU" sz="2400" b="1" dirty="0">
                <a:latin typeface="Calibri" pitchFamily="34" charset="0"/>
              </a:rPr>
              <a:t>«Мы юные друзья природы!»;</a:t>
            </a:r>
          </a:p>
          <a:p>
            <a:r>
              <a:rPr lang="ru-RU" sz="2400" b="1" dirty="0">
                <a:latin typeface="Calibri" pitchFamily="34" charset="0"/>
              </a:rPr>
              <a:t>-   Представление </a:t>
            </a:r>
            <a:r>
              <a:rPr lang="ru-RU" sz="2400" b="1" dirty="0" err="1" smtClean="0">
                <a:latin typeface="Calibri" pitchFamily="34" charset="0"/>
              </a:rPr>
              <a:t>лэпбука</a:t>
            </a:r>
            <a:r>
              <a:rPr lang="ru-RU" sz="2400" b="1" dirty="0" smtClean="0">
                <a:latin typeface="Calibri" pitchFamily="34" charset="0"/>
              </a:rPr>
              <a:t> «Антарктида» </a:t>
            </a:r>
            <a:r>
              <a:rPr lang="ru-RU" sz="2400" b="1" dirty="0">
                <a:latin typeface="Calibri" pitchFamily="34" charset="0"/>
              </a:rPr>
              <a:t>на конференции;</a:t>
            </a:r>
          </a:p>
        </p:txBody>
      </p:sp>
      <p:pic>
        <p:nvPicPr>
          <p:cNvPr id="2050" name="Picture 2" descr="C:\Users\-\Desktop\пустыня\IMG_20231107_090430_69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9456" b="2416"/>
          <a:stretch/>
        </p:blipFill>
        <p:spPr bwMode="auto">
          <a:xfrm>
            <a:off x="1763688" y="2395920"/>
            <a:ext cx="5162088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5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9" y="1052736"/>
            <a:ext cx="813690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Выводы: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- 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Антарктида расположена на  Южном полюсе.</a:t>
            </a:r>
          </a:p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 Она полностью покрыта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снегом 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и льдом. Антарктида-самое холодное место на Земле.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-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В Антарктиде живут тюлени, птицы: буревестник, </a:t>
            </a:r>
          </a:p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поморники, пингвины, рыбы.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-В Антарктиде происходит удивительное явление в природе- полярное сияние.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- В 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Антарктиде не строят города, но есть научные станции,</a:t>
            </a:r>
          </a:p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 на которых живут полярники.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Они изучают особенности Антарктиды.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06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1196752"/>
            <a:ext cx="4512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+mj-lt"/>
              </a:rPr>
              <a:t>Спасибо за внимание</a:t>
            </a:r>
            <a:endParaRPr lang="ru-RU" sz="36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3314" name="Picture 2" descr="C:\Users\-\Desktop\Penguins_Cubs_Mother_Emperor_Penguins_Family_583582_1280x8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2856"/>
            <a:ext cx="6098736" cy="405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66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219</TotalTime>
  <Words>499</Words>
  <Application>Microsoft Office PowerPoint</Application>
  <PresentationFormat>Экран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-</dc:creator>
  <cp:lastModifiedBy>-</cp:lastModifiedBy>
  <cp:revision>26</cp:revision>
  <dcterms:created xsi:type="dcterms:W3CDTF">2023-11-06T10:50:07Z</dcterms:created>
  <dcterms:modified xsi:type="dcterms:W3CDTF">2023-11-07T13:06:23Z</dcterms:modified>
</cp:coreProperties>
</file>