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737" autoAdjust="0"/>
  </p:normalViewPr>
  <p:slideViewPr>
    <p:cSldViewPr>
      <p:cViewPr varScale="1">
        <p:scale>
          <a:sx n="68" d="100"/>
          <a:sy n="68" d="100"/>
        </p:scale>
        <p:origin x="-144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94624-2667-4DCD-A48C-351E08A39417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D9930-C699-4CA1-9562-D0D51A9930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049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94624-2667-4DCD-A48C-351E08A39417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D9930-C699-4CA1-9562-D0D51A9930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165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94624-2667-4DCD-A48C-351E08A39417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D9930-C699-4CA1-9562-D0D51A9930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869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94624-2667-4DCD-A48C-351E08A39417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D9930-C699-4CA1-9562-D0D51A9930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061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94624-2667-4DCD-A48C-351E08A39417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D9930-C699-4CA1-9562-D0D51A9930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758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94624-2667-4DCD-A48C-351E08A39417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D9930-C699-4CA1-9562-D0D51A9930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552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94624-2667-4DCD-A48C-351E08A39417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D9930-C699-4CA1-9562-D0D51A9930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417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94624-2667-4DCD-A48C-351E08A39417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D9930-C699-4CA1-9562-D0D51A9930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504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94624-2667-4DCD-A48C-351E08A39417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D9930-C699-4CA1-9562-D0D51A9930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101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94624-2667-4DCD-A48C-351E08A39417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D9930-C699-4CA1-9562-D0D51A9930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591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94624-2667-4DCD-A48C-351E08A39417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D9930-C699-4CA1-9562-D0D51A9930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641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F94624-2667-4DCD-A48C-351E08A39417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7D9930-C699-4CA1-9562-D0D51A9930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433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jpg"/><Relationship Id="rId2" Type="http://schemas.openxmlformats.org/officeDocument/2006/relationships/image" Target="../media/image3.jpeg"/><Relationship Id="rId16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2.jpg"/><Relationship Id="rId5" Type="http://schemas.openxmlformats.org/officeDocument/2006/relationships/image" Target="../media/image6.jpeg"/><Relationship Id="rId15" Type="http://schemas.openxmlformats.org/officeDocument/2006/relationships/image" Target="../media/image16.jpeg"/><Relationship Id="rId10" Type="http://schemas.openxmlformats.org/officeDocument/2006/relationships/image" Target="../media/image11.jpeg"/><Relationship Id="rId4" Type="http://schemas.openxmlformats.org/officeDocument/2006/relationships/image" Target="../media/image5.png"/><Relationship Id="rId9" Type="http://schemas.openxmlformats.org/officeDocument/2006/relationships/image" Target="../media/image10.jpeg"/><Relationship Id="rId1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19672" y="476672"/>
            <a:ext cx="6408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Georgia Pro Cond Black" panose="02040A06050405020203" pitchFamily="18" charset="0"/>
              </a:rPr>
              <a:t>         ФЛОРА      КРЫМА </a:t>
            </a:r>
            <a:endParaRPr lang="ru-RU" sz="3200" b="1" dirty="0">
              <a:solidFill>
                <a:srgbClr val="FF0000"/>
              </a:solidFill>
              <a:latin typeface="Georgia Pro Cond Black" panose="02040A06050405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41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0"/>
            <a:ext cx="7620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803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0"/>
            <a:ext cx="2492896" cy="24928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4022"/>
            <a:ext cx="2696003" cy="249604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201852"/>
            <a:ext cx="2448272" cy="208919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457" y="4592299"/>
            <a:ext cx="1876361" cy="187636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844" y="4142073"/>
            <a:ext cx="2290974" cy="225088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0496" y="4035913"/>
            <a:ext cx="1730912" cy="230788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6386" y="4522164"/>
            <a:ext cx="1995852" cy="182477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479" y="4941167"/>
            <a:ext cx="1743702" cy="139584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304" y="4495522"/>
            <a:ext cx="2309877" cy="153991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525" y="4616977"/>
            <a:ext cx="2108831" cy="140588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399" y="4357063"/>
            <a:ext cx="1915957" cy="143696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7769" y="4342004"/>
            <a:ext cx="2555735" cy="191680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457" y="4528387"/>
            <a:ext cx="1852412" cy="139017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399" y="4265059"/>
            <a:ext cx="2399791" cy="191683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9611" y="4298628"/>
            <a:ext cx="1810745" cy="1782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488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37743E-6 L -0.25382 -2.37743E-6 C -0.36771 -2.37743E-6 -0.50746 -0.11101 -0.50746 -0.2012 L -0.50746 -0.40194 " pathEditMode="relative" rAng="0" ptsTypes="FfFF">
                                      <p:cBhvr>
                                        <p:cTn id="1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382" y="-20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44033E-6 L 0.21129 -4.44033E-6 C 0.30573 -4.44033E-6 0.42257 -0.13529 0.42257 -0.24468 L 0.42257 -0.48797 " pathEditMode="relative" rAng="0" ptsTypes="FfFF">
                                      <p:cBhvr>
                                        <p:cTn id="2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28" y="-243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70213E-6 L -0.02413 -1.70213E-6 C -0.03507 -1.70213E-6 -0.04809 -0.09251 -0.04809 -0.16767 L -0.04809 -0.33418 " pathEditMode="relative" rAng="0" ptsTypes="FfFF">
                                      <p:cBhvr>
                                        <p:cTn id="2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3" y="-167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81036E-6 L -0.19757 4.81036E-6 C -0.28611 4.81036E-6 -0.39496 -0.10037 -0.39496 -0.18224 L -0.39496 -0.36402 " pathEditMode="relative" rAng="0" ptsTypes="FfFF">
                                      <p:cBhvr>
                                        <p:cTn id="3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57" y="-182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3.14524E-6 L 0.14253 3.14524E-6 C 0.20677 3.14524E-6 0.28559 -0.10384 0.28559 -0.18849 L 0.28559 -0.37581 " pathEditMode="relative" rAng="0" ptsTypes="FfFF">
                                      <p:cBhvr>
                                        <p:cTn id="4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71" y="-188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4.56984E-6 L 0.02622 4.56984E-6 C 0.03785 4.56984E-6 0.05243 -0.11633 0.05243 -0.21138 L 0.05243 -0.4216 " pathEditMode="relative" rAng="0" ptsTypes="FfFF">
                                      <p:cBhvr>
                                        <p:cTn id="5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2" y="-210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34 0.03145 L -0.15746 0.03145 C -0.22621 0.03145 -0.31059 -0.08303 -0.31059 -0.17623 L -0.31059 -0.38321 " pathEditMode="relative" rAng="0" ptsTypes="FfFF">
                                      <p:cBhvr>
                                        <p:cTn id="6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13" y="-20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25 -0.00763 L -0.08663 -0.00763 C -0.19827 -0.00763 -0.33542 -0.12882 -0.33542 -0.22734 L -0.33542 -0.44658 " pathEditMode="relative" rAng="0" ptsTypes="FfFF">
                                      <p:cBhvr>
                                        <p:cTn id="7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896" y="-219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04533E-6 L 0.02396 1.04533E-6 C 0.03472 1.04533E-6 0.04791 -0.13599 0.04791 -0.2463 L 0.04791 -0.49191 " pathEditMode="relative" rAng="0" ptsTypes="FfFF">
                                      <p:cBhvr>
                                        <p:cTn id="8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6" y="-246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6.38298E-7 L -0.05625 -6.38298E-7 C -0.08159 -6.38298E-7 -0.1125 -0.13159 -0.1125 -0.23867 L -0.1125 -0.47687 " pathEditMode="relative" rAng="0" ptsTypes="FfFF">
                                      <p:cBhvr>
                                        <p:cTn id="9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25" y="-238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78353E-6 L 0.21893 -3.78353E-6 C 0.31719 -3.78353E-6 0.43802 -0.16928 0.43802 -0.30735 L 0.43802 -0.61378 " pathEditMode="relative" rAng="0" ptsTypes="FfFF">
                                      <p:cBhvr>
                                        <p:cTn id="10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92" y="-306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64662E-6 L 0.04149 -1.64662E-6 C 0.06007 -1.64662E-6 0.08316 -0.18386 0.08316 -0.33372 L 0.08316 -0.66674 " pathEditMode="relative" rAng="0" ptsTypes="FfFF">
                                      <p:cBhvr>
                                        <p:cTn id="11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49" y="-333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3</Words>
  <Application>Microsoft Office PowerPoint</Application>
  <PresentationFormat>Экран (4:3)</PresentationFormat>
  <Paragraphs>1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17</cp:revision>
  <dcterms:created xsi:type="dcterms:W3CDTF">2021-04-05T07:54:13Z</dcterms:created>
  <dcterms:modified xsi:type="dcterms:W3CDTF">2021-04-05T15:01:19Z</dcterms:modified>
</cp:coreProperties>
</file>