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1700808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народной игрушкой»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1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4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552450"/>
            <a:ext cx="76708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692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60" y="1988840"/>
            <a:ext cx="3781511" cy="2944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86369">
            <a:off x="683568" y="4149080"/>
            <a:ext cx="1921396" cy="19213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8388">
            <a:off x="6876257" y="2134991"/>
            <a:ext cx="1694222" cy="1694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6976">
            <a:off x="6449475" y="4291570"/>
            <a:ext cx="2026520" cy="16364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5192">
            <a:off x="431488" y="897423"/>
            <a:ext cx="3021801" cy="23935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9253">
            <a:off x="3684918" y="4509120"/>
            <a:ext cx="2160240" cy="21602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3812">
            <a:off x="6041639" y="25854"/>
            <a:ext cx="2103900" cy="21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8016" y="1061120"/>
            <a:ext cx="7200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игрушка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и игрушка вообще ,является традиционным, необходимым элементом воспитательного процесса. Через игру и игрушку ребенок познает мир, происходит его социализация в обществе.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« рождались» в труде, народные мастера учились у одного учителя-природы, поскольку работали с естественными материалами ( глина, дерево, лоза, солома, кости, рога), передавая через них свой взгляд на мир, своё мироощущение.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821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64704"/>
            <a:ext cx="2780928" cy="33123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96952"/>
            <a:ext cx="38481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15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12675"/>
            <a:ext cx="77768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24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8" y="476672"/>
            <a:ext cx="7668344" cy="575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20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2" y="580373"/>
            <a:ext cx="7596336" cy="569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5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61001"/>
            <a:ext cx="777686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2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"/>
            <a:ext cx="9144000" cy="6809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9823"/>
            <a:ext cx="7338392" cy="59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40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79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HP</cp:lastModifiedBy>
  <cp:revision>7</cp:revision>
  <dcterms:modified xsi:type="dcterms:W3CDTF">2022-03-09T13:17:28Z</dcterms:modified>
</cp:coreProperties>
</file>