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68" r:id="rId4"/>
    <p:sldId id="257" r:id="rId5"/>
    <p:sldId id="258" r:id="rId6"/>
    <p:sldId id="266" r:id="rId7"/>
    <p:sldId id="259" r:id="rId8"/>
    <p:sldId id="265" r:id="rId9"/>
    <p:sldId id="260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0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7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94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8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11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14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4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06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43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41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4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BD6DD-5708-4862-80DE-34603160400B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7998E-EB5C-4B2B-91AB-D7847535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8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8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944724"/>
            <a:ext cx="6624735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952" y="1138245"/>
            <a:ext cx="6702093" cy="45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3" y="944724"/>
            <a:ext cx="496855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764704"/>
            <a:ext cx="4373265" cy="526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8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19" y="863715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468" y="941230"/>
            <a:ext cx="6619061" cy="493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7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08720"/>
            <a:ext cx="511256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22" y="935342"/>
            <a:ext cx="6493229" cy="48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36712"/>
            <a:ext cx="3528392" cy="50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34" y="826806"/>
            <a:ext cx="6674129" cy="520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6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4"/>
            <a:ext cx="9119681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6524"/>
            <a:ext cx="3168352" cy="5256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6524"/>
            <a:ext cx="3632947" cy="525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10</cp:revision>
  <dcterms:created xsi:type="dcterms:W3CDTF">2022-03-21T12:21:54Z</dcterms:created>
  <dcterms:modified xsi:type="dcterms:W3CDTF">2022-03-23T15:50:57Z</dcterms:modified>
</cp:coreProperties>
</file>