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D4D3C-8E9C-4B15-BEA4-A773006F3BA3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FD6F7-4428-4781-AE32-1D5C24C472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166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D4D3C-8E9C-4B15-BEA4-A773006F3BA3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FD6F7-4428-4781-AE32-1D5C24C472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961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D4D3C-8E9C-4B15-BEA4-A773006F3BA3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FD6F7-4428-4781-AE32-1D5C24C472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471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D4D3C-8E9C-4B15-BEA4-A773006F3BA3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FD6F7-4428-4781-AE32-1D5C24C472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580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D4D3C-8E9C-4B15-BEA4-A773006F3BA3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FD6F7-4428-4781-AE32-1D5C24C472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3447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D4D3C-8E9C-4B15-BEA4-A773006F3BA3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FD6F7-4428-4781-AE32-1D5C24C472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691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D4D3C-8E9C-4B15-BEA4-A773006F3BA3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FD6F7-4428-4781-AE32-1D5C24C472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460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D4D3C-8E9C-4B15-BEA4-A773006F3BA3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FD6F7-4428-4781-AE32-1D5C24C472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96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D4D3C-8E9C-4B15-BEA4-A773006F3BA3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FD6F7-4428-4781-AE32-1D5C24C472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433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D4D3C-8E9C-4B15-BEA4-A773006F3BA3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FD6F7-4428-4781-AE32-1D5C24C472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689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D4D3C-8E9C-4B15-BEA4-A773006F3BA3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FD6F7-4428-4781-AE32-1D5C24C472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485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AD4D3C-8E9C-4B15-BEA4-A773006F3BA3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FD6F7-4428-4781-AE32-1D5C24C472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313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99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0"/>
            <a:ext cx="48245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458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18"/>
            <a:ext cx="3923928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713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907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01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3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02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07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64"/>
            <a:ext cx="9144000" cy="6841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746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0"/>
            <a:ext cx="58326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3331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64"/>
            <a:ext cx="9144000" cy="6841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069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60648"/>
            <a:ext cx="5904656" cy="6336704"/>
          </a:xfrm>
        </p:spPr>
      </p:pic>
    </p:spTree>
    <p:extLst>
      <p:ext uri="{BB962C8B-B14F-4D97-AF65-F5344CB8AC3E}">
        <p14:creationId xmlns:p14="http://schemas.microsoft.com/office/powerpoint/2010/main" val="3555626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530</TotalTime>
  <Words>0</Words>
  <Application>Microsoft Office PowerPoint</Application>
  <PresentationFormat>Экран (4:3)</PresentationFormat>
  <Paragraphs>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5</cp:revision>
  <dcterms:created xsi:type="dcterms:W3CDTF">2021-05-20T11:50:56Z</dcterms:created>
  <dcterms:modified xsi:type="dcterms:W3CDTF">2021-05-21T04:51:24Z</dcterms:modified>
</cp:coreProperties>
</file>