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5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93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84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31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0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71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1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6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40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322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1F75-D7A6-4C08-9E4B-2CE2A952EAA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91F43-A6AA-4122-9D35-645D267B8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09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Рисование «Прически»</a:t>
            </a: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0" y="548680"/>
            <a:ext cx="3778787" cy="4575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63" y="548680"/>
            <a:ext cx="3445046" cy="4575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04" y="1521100"/>
            <a:ext cx="4018371" cy="53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1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003232" cy="62068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«Прически»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344"/>
            <a:ext cx="3590922" cy="4769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996" y="404692"/>
            <a:ext cx="3599636" cy="4780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91" y="1365813"/>
            <a:ext cx="4135294" cy="549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6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7667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парикмахерскую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91" y="4086991"/>
            <a:ext cx="3923817" cy="2771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08" y="962259"/>
            <a:ext cx="3351371" cy="44684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77" y="962258"/>
            <a:ext cx="3351371" cy="44684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40" y="476671"/>
            <a:ext cx="2836732" cy="351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работа «Создание модели»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64" y="764704"/>
            <a:ext cx="3398288" cy="4513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079" y="1108897"/>
            <a:ext cx="3679465" cy="4886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7" y="2026403"/>
            <a:ext cx="3560796" cy="472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1" y="90936"/>
            <a:ext cx="3591854" cy="4770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25" y="1539433"/>
            <a:ext cx="3916495" cy="52015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147" y="90936"/>
            <a:ext cx="3591854" cy="477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2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558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Рисование «Прически»</vt:lpstr>
      <vt:lpstr>Аппликация «Прически»</vt:lpstr>
      <vt:lpstr>Экскурсия в парикмахерскую</vt:lpstr>
      <vt:lpstr>Практическая работа «Создание модели»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«Прически»</dc:title>
  <dc:creator>Мария</dc:creator>
  <cp:lastModifiedBy>Мария</cp:lastModifiedBy>
  <cp:revision>1</cp:revision>
  <dcterms:created xsi:type="dcterms:W3CDTF">2024-11-10T06:51:26Z</dcterms:created>
  <dcterms:modified xsi:type="dcterms:W3CDTF">2024-11-10T06:51:43Z</dcterms:modified>
</cp:coreProperties>
</file>