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D12D-B6A0-4EF3-8E2E-6CFE883FF67C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E5EC-62A5-40F0-B4D5-522E3C220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949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D12D-B6A0-4EF3-8E2E-6CFE883FF67C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E5EC-62A5-40F0-B4D5-522E3C220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888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D12D-B6A0-4EF3-8E2E-6CFE883FF67C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E5EC-62A5-40F0-B4D5-522E3C220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025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D12D-B6A0-4EF3-8E2E-6CFE883FF67C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E5EC-62A5-40F0-B4D5-522E3C220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25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D12D-B6A0-4EF3-8E2E-6CFE883FF67C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E5EC-62A5-40F0-B4D5-522E3C220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667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D12D-B6A0-4EF3-8E2E-6CFE883FF67C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E5EC-62A5-40F0-B4D5-522E3C220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896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D12D-B6A0-4EF3-8E2E-6CFE883FF67C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E5EC-62A5-40F0-B4D5-522E3C220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41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D12D-B6A0-4EF3-8E2E-6CFE883FF67C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E5EC-62A5-40F0-B4D5-522E3C220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096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D12D-B6A0-4EF3-8E2E-6CFE883FF67C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E5EC-62A5-40F0-B4D5-522E3C220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805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D12D-B6A0-4EF3-8E2E-6CFE883FF67C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E5EC-62A5-40F0-B4D5-522E3C220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608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D12D-B6A0-4EF3-8E2E-6CFE883FF67C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E5EC-62A5-40F0-B4D5-522E3C220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049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3D12D-B6A0-4EF3-8E2E-6CFE883FF67C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FE5EC-62A5-40F0-B4D5-522E3C220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255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659" y="1699108"/>
            <a:ext cx="3884342" cy="51588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179" y="568711"/>
            <a:ext cx="3843490" cy="51046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3778297" cy="50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34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0"/>
            <a:ext cx="5988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23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3443" y="2"/>
            <a:ext cx="7125113" cy="908719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готовых работ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37" y="2453268"/>
            <a:ext cx="3314165" cy="44016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059" y="1973767"/>
            <a:ext cx="3315867" cy="44038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473" y="898557"/>
            <a:ext cx="3355653" cy="445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9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316" y="1071918"/>
            <a:ext cx="3328214" cy="44202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818" y="3429000"/>
            <a:ext cx="2578146" cy="34241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56" y="3429000"/>
            <a:ext cx="2578146" cy="3424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56" y="-27492"/>
            <a:ext cx="2638574" cy="33095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992" y="0"/>
            <a:ext cx="2471198" cy="328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36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41" y="2286000"/>
            <a:ext cx="3442447" cy="457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2281893"/>
            <a:ext cx="3445540" cy="45761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954" y="260649"/>
            <a:ext cx="3539925" cy="470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36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</Words>
  <Application>Microsoft Office PowerPoint</Application>
  <PresentationFormat>Широкоэкранный</PresentationFormat>
  <Paragraphs>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Выставка готовых работ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</dc:creator>
  <cp:lastModifiedBy>Мария</cp:lastModifiedBy>
  <cp:revision>2</cp:revision>
  <dcterms:created xsi:type="dcterms:W3CDTF">2024-11-10T06:56:32Z</dcterms:created>
  <dcterms:modified xsi:type="dcterms:W3CDTF">2024-11-10T07:06:44Z</dcterms:modified>
</cp:coreProperties>
</file>