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5" r:id="rId3"/>
    <p:sldId id="266" r:id="rId4"/>
    <p:sldId id="277" r:id="rId5"/>
    <p:sldId id="264" r:id="rId6"/>
    <p:sldId id="267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639" autoAdjust="0"/>
  </p:normalViewPr>
  <p:slideViewPr>
    <p:cSldViewPr>
      <p:cViewPr varScale="1">
        <p:scale>
          <a:sx n="81" d="100"/>
          <a:sy n="81" d="100"/>
        </p:scale>
        <p:origin x="420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10.11.2024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1301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624"/>
            <a:ext cx="9143999" cy="6813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6491693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04664"/>
            <a:ext cx="4248472" cy="6408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16631"/>
            <a:ext cx="4716016" cy="6624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21109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-27384"/>
            <a:ext cx="7632848" cy="6885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629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536" y="0"/>
            <a:ext cx="4499992" cy="6813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0"/>
            <a:ext cx="5004048" cy="6813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41589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60" y="0"/>
            <a:ext cx="4547840" cy="3432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3722" y="3356992"/>
            <a:ext cx="4985077" cy="33152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3722" y="0"/>
            <a:ext cx="4826310" cy="333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7" y="3429000"/>
            <a:ext cx="432048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89311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Couture</Template>
  <TotalTime>741</TotalTime>
  <Words>0</Words>
  <Application>Microsoft Office PowerPoint</Application>
  <PresentationFormat>Экран (4:3)</PresentationFormat>
  <Paragraphs>0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9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Мария</cp:lastModifiedBy>
  <cp:revision>27</cp:revision>
  <dcterms:created xsi:type="dcterms:W3CDTF">2016-12-03T17:27:13Z</dcterms:created>
  <dcterms:modified xsi:type="dcterms:W3CDTF">2024-11-10T06:47:57Z</dcterms:modified>
</cp:coreProperties>
</file>