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872B2-FAF6-4EEC-8B47-A7870DABBAA9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1B006-DB3E-47A7-84CF-28AF99282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1B006-DB3E-47A7-84CF-28AF9928240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C480-A9D7-47C3-8328-6E74697464CE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076D0-4FD8-401A-8960-2778FBB5A1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23528" y="1484784"/>
            <a:ext cx="856895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38088" numCol="1" anchor="ctr" anchorCtr="0" compatLnSpc="1">
            <a:prstTxWarp prst="textWave1">
              <a:avLst>
                <a:gd name="adj1" fmla="val 12500"/>
                <a:gd name="adj2" fmla="val -667"/>
              </a:avLst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Times New Roman" pitchFamily="18" charset="0"/>
              </a:rPr>
              <a:t/>
            </a:r>
            <a:b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cs typeface="Times New Roman" pitchFamily="18" charset="0"/>
              </a:rPr>
            </a:br>
            <a:r>
              <a:rPr kumimoji="0" lang="ru-RU" sz="3600" b="1" i="0" u="none" strike="noStrike" normalizeH="0" baseline="0" dirty="0" smtClean="0">
                <a:latin typeface="Arial Black" pitchFamily="34" charset="0"/>
                <a:cs typeface="Aharoni" pitchFamily="2" charset="-79"/>
              </a:rPr>
              <a:t>Виды </a:t>
            </a:r>
            <a:r>
              <a:rPr kumimoji="0" lang="ru-RU" sz="3600" b="1" i="0" u="none" strike="noStrike" normalizeH="0" baseline="0" dirty="0" err="1" smtClean="0">
                <a:latin typeface="Arial Black" pitchFamily="34" charset="0"/>
                <a:cs typeface="Aharoni" pitchFamily="2" charset="-79"/>
              </a:rPr>
              <a:t>здоровье</a:t>
            </a:r>
            <a:r>
              <a:rPr lang="ru-RU" sz="3600" b="1" dirty="0" err="1" smtClean="0">
                <a:latin typeface="Arial Black" pitchFamily="34" charset="0"/>
                <a:cs typeface="Aharoni" pitchFamily="2" charset="-79"/>
              </a:rPr>
              <a:t>сберегающих</a:t>
            </a:r>
            <a:r>
              <a:rPr lang="ru-RU" sz="3600" b="1" dirty="0" smtClean="0">
                <a:latin typeface="Arial Black" pitchFamily="34" charset="0"/>
                <a:cs typeface="Aharoni" pitchFamily="2" charset="-79"/>
              </a:rPr>
              <a:t> </a:t>
            </a:r>
            <a:r>
              <a:rPr kumimoji="0" lang="ru-RU" sz="3600" b="1" i="0" u="none" strike="noStrike" normalizeH="0" baseline="0" dirty="0" smtClean="0">
                <a:latin typeface="Arial Black" pitchFamily="34" charset="0"/>
                <a:cs typeface="Aharoni" pitchFamily="2" charset="-79"/>
              </a:rPr>
              <a:t>педагогических технологий</a:t>
            </a:r>
            <a:r>
              <a:rPr kumimoji="0" lang="ru-RU" sz="3600" b="1" i="0" u="none" strike="noStrike" normalizeH="0" baseline="0" dirty="0" smtClean="0">
                <a:latin typeface="Arial Black" pitchFamily="34" charset="0"/>
                <a:cs typeface="Times New Roman" pitchFamily="18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40466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МБОУ «Мезенская СОШ» структурное подразделение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Детский сад №1 «Улыбка»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5373216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Старший воспитатель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Тярасова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С.В.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630932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2013г.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2051720" y="3068960"/>
            <a:ext cx="45719" cy="7200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25" y="714356"/>
          <a:ext cx="7786742" cy="5890295"/>
        </p:xfrm>
        <a:graphic>
          <a:graphicData uri="http://schemas.openxmlformats.org/drawingml/2006/table">
            <a:tbl>
              <a:tblPr/>
              <a:tblGrid>
                <a:gridCol w="2415913"/>
                <a:gridCol w="1902753"/>
                <a:gridCol w="3468076"/>
              </a:tblGrid>
              <a:tr h="786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серии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«ЗДОРОВЬЕ»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1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раз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в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неделю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Со ст. возраста.  Могут быть включены в сетку занятий в качестве познавательного развития.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САМОМАССАЖ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зависимости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от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поставленных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педагогом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целей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сеансами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либо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различных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формах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физкультурно-оздоровительной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работы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</a:t>
                      </a:r>
                      <a:b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</a:b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 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Необходимо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объяснить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ребенку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серьезность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процедуры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дать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детям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элементарные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знания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о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том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как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нанести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вред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своему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организму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3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ТОЧЕЧНЫЙ САМОМАССАЖ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Проводится в преддверии эпидемий, в осенний и весенний периоды в любое удобное для педагога время со старшего возраста.</a:t>
                      </a:r>
                      <a:b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</a:b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Проводится строго по специальной методике.  Показана детям с частыми простудными заболеваниями и болезнями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ЛОР-органов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  </a:t>
                      </a:r>
                      <a:r>
                        <a:rPr lang="en-US" sz="1400" u="sng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Используется</a:t>
                      </a:r>
                      <a:r>
                        <a:rPr lang="en-US" sz="14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u="sng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наглядный</a:t>
                      </a:r>
                      <a:r>
                        <a:rPr lang="en-US" sz="14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u="sng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материал</a:t>
                      </a:r>
                      <a:r>
                        <a:rPr lang="en-US" sz="14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  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9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БИОЛОГИЧЕСКАЯ ОБРАТНАЯ СВЯЗЬ (БОС)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От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10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до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15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сеансов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работы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компьютером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5-10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мин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специальном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помещении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Рекомендуется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старшего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возраста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Необходимы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соблюдение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правил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работы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за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компьютером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Рекомендуется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специальная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методика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для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дошкольников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755576" y="1871624"/>
            <a:ext cx="7776864" cy="141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Wave1">
              <a:avLst>
                <a:gd name="adj1" fmla="val 12500"/>
                <a:gd name="adj2" fmla="val 1470"/>
              </a:avLst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Коррекционные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технологии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50" y="571480"/>
          <a:ext cx="7715303" cy="5572164"/>
        </p:xfrm>
        <a:graphic>
          <a:graphicData uri="http://schemas.openxmlformats.org/drawingml/2006/table">
            <a:tbl>
              <a:tblPr/>
              <a:tblGrid>
                <a:gridCol w="2393749"/>
                <a:gridCol w="1885296"/>
                <a:gridCol w="3436258"/>
              </a:tblGrid>
              <a:tr h="10131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АРТ-ТЕРАПИЯ</a:t>
                      </a:r>
                      <a:endParaRPr lang="ru-RU" sz="14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Сеансами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10-12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30-35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мин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проводятся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подгруппам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10-13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человек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программа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имеет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диагностический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инструментарий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предполагает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протоколы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28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ТЕХНОЛОГИИ МУЗЫКАЛЬНОГО ВОЗДЕЙСТВИЯ</a:t>
                      </a:r>
                      <a:endParaRPr lang="ru-RU" sz="14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 различных формах физкультурно-оздоровительной работы; либо отдельные занятия.  2-4 раза в месяц в зависимости от поставленных целей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Используются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качестве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вспомогательного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средства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как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часть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других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технологий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;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напряжения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повышения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эмоционального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настроя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62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СКАЗКОТЕРАПИЯ</a:t>
                      </a:r>
                      <a:endParaRPr lang="ru-RU" sz="14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2-4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месяц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старшего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используют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психологической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терапевтической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развивающей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работы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Сказку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может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рассказывать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взрослый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либо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это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может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быть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групповое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рассказывание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где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рассказчиком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является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один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человек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а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детей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9377" marR="59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8" y="785794"/>
          <a:ext cx="7000923" cy="5487142"/>
        </p:xfrm>
        <a:graphic>
          <a:graphicData uri="http://schemas.openxmlformats.org/drawingml/2006/table">
            <a:tbl>
              <a:tblPr/>
              <a:tblGrid>
                <a:gridCol w="2172105"/>
                <a:gridCol w="1710732"/>
                <a:gridCol w="3118086"/>
              </a:tblGrid>
              <a:tr h="1219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ТЕХНОЛОГИИ ВОЗДЕЙСТВИЯ ЦВЕТОМ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Как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специальное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2-4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месяц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зависимости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поставленных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задач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 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Необходимо уделять особое внимание цветовой гамме интерьеров ДОУ. Правильно подобранные цвета снимают напряжение и повышают эмоциональный настрой ребенка.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9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ТЕХНОЛОГИИ КОРЕЦИИ ПОВЕДЕНИЯ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Сеансами по 10-12 занятий по 25-30 мин.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старшего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Проводятся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специальным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методикам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малых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группах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6-8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человек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составляются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одному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признаку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разными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проблемами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занимаются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одной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проводятся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игровой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форме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имеют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диагностический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инструментарий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протоколы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ПСИХОГИМНАСТИКА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1-2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неделю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старшего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проводятся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специальным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методикам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ФОНЕТИЧЕСКАЯ РИТМИКА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2 раза в неделю с младшего возраста не раньше чем через 30 мин. после приема пищи.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Мл. возраст-15 мин., старший возраст-30 мин.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рекомендованы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детям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проблемами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слуха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либо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профилактических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целях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Проводится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спортивном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или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музыкальном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зале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400" u="sng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Цель</a:t>
                      </a:r>
                      <a:r>
                        <a:rPr lang="en-US" sz="1400" u="sng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u="sng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занятий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-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 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фонетическая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грамотная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речь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без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движений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0242" marR="502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85017"/>
            <a:ext cx="8712968" cy="6409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ПАМЯТКА ДЛЯ РОДИТЕЛЕЙ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ФОРМИРОВАНИЮ ЗДОРОВОГО ОБРАЗА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ЖИЗНИ У ДОШКОЛЬНИКОВ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Новый день начинайте с улыбки и утренней разминки.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Соблюдайте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режим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дня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Помните: лучше умная книга, чем бесцельный просмотр телевизора.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Любите своего ребенка: он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Ваш. Уважайте членов своей семьи: они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попутчики на Вашем пути.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Чаще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обнимайте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ребенка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Положительное отношение к себе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основа психологического выживания.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бывает плохих детей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бывают плохие поступки.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Личный пример по ЗДОРОВОМУ ОБРАЗУ ЖИЗНИ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лучше всякой морали.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Используйте естественные факторы закаливания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солнце, воздух и воду.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Помните, простая пища полезнее для здоровья, чем  искусные яства.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Лучший  вид отдыха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прогулка с семьей на свежем воздухе.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2492896"/>
            <a:ext cx="5976664" cy="1129481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259632" y="1412776"/>
            <a:ext cx="650085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Wave1">
              <a:avLst>
                <a:gd name="adj1" fmla="val 12500"/>
                <a:gd name="adj2" fmla="val 2813"/>
              </a:avLst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Технологии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сохранения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стимулирования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здоровья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642918"/>
          <a:ext cx="8286808" cy="5382602"/>
        </p:xfrm>
        <a:graphic>
          <a:graphicData uri="http://schemas.openxmlformats.org/drawingml/2006/table">
            <a:tbl>
              <a:tblPr/>
              <a:tblGrid>
                <a:gridCol w="2571064"/>
                <a:gridCol w="2024948"/>
                <a:gridCol w="3690796"/>
              </a:tblGrid>
              <a:tr h="2638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СТРЕТЧИНГ</a:t>
                      </a:r>
                      <a:endParaRPr lang="ru-RU" sz="16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Arial Unicode MS"/>
                          <a:cs typeface="Times New Roman"/>
                        </a:rPr>
                        <a:t>Не раньше чем через 30 мин. после приема пищи, 2 раза в неделю по 30 мин.</a:t>
                      </a:r>
                      <a:endParaRPr lang="ru-RU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Со среднего возраста в физкультурном или музыкальном залах либо в групповой комнате, в хорошо проветренном помещении.  </a:t>
                      </a:r>
                      <a:r>
                        <a:rPr lang="en-US" sz="1600">
                          <a:latin typeface="Times New Roman"/>
                          <a:ea typeface="Arial Unicode MS"/>
                          <a:cs typeface="Times New Roman"/>
                        </a:rPr>
                        <a:t>Рекомендуется детям с вялой осанкой и плоскостопием. Опасаться непропорциональной нагрузки на мышцы.</a:t>
                      </a:r>
                      <a:endParaRPr lang="ru-RU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72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РИТМОПЛАСТИКА</a:t>
                      </a:r>
                      <a:endParaRPr lang="ru-RU" sz="16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Arial Unicode MS"/>
                          <a:cs typeface="Times New Roman"/>
                        </a:rPr>
                        <a:t>Не раньше чем через 30 мин. после приема пищи, 2 раза в неделю по 30 мин.</a:t>
                      </a:r>
                      <a:endParaRPr lang="ru-RU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среднего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возраста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Обращается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внимание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на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художественную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ценность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величину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физической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нагрузки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ее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соразмерность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возрастным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показателям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ребенка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7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ДИНАМИЧЕСКИЕ ПАУЗЫ</a:t>
                      </a:r>
                      <a:endParaRPr lang="ru-RU" sz="16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 время занятий, 2-5 мин., по мере утомляемости детей.</a:t>
                      </a:r>
                      <a:endParaRPr lang="ru-RU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Рекомендуется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всех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детей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качестве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профилактики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утомления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Могут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включать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себя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элементы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гимнастики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глаз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дыхательной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гимнастики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других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зависимости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вида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endParaRPr lang="ru-RU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642918"/>
          <a:ext cx="7715304" cy="5760720"/>
        </p:xfrm>
        <a:graphic>
          <a:graphicData uri="http://schemas.openxmlformats.org/drawingml/2006/table">
            <a:tbl>
              <a:tblPr/>
              <a:tblGrid>
                <a:gridCol w="2393749"/>
                <a:gridCol w="1885297"/>
                <a:gridCol w="3436258"/>
              </a:tblGrid>
              <a:tr h="314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ПОДВИЖНЫЕ И СПОРТИВНЫЕ ИГРЫ</a:t>
                      </a:r>
                      <a:endParaRPr lang="ru-RU" sz="18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Как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часть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физкультурного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прогулке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групповой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комнате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-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малой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средней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степенью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подвижности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Ежедневно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всех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возрастных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 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Игры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подбираются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соответстви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возрастом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ребенка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местом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временем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проведения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В ДОУ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используем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лишь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элементы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спортивных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игр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 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РЕЛАКСАЦИЯ</a:t>
                      </a:r>
                      <a:endParaRPr lang="ru-RU" sz="18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После физ. нагрузки.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любом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подходящем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помещении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зависимости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состояния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детей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целей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педагог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определяет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интенсивность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технологии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всех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возрастных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Можно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использовать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спокойную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классическую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музыку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Чайковский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Рахманинов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),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звуки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природы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83568" y="1268760"/>
            <a:ext cx="792088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Wave1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Технологии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эстетической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направленности</a:t>
            </a:r>
            <a:endParaRPr kumimoji="0" lang="en-US" sz="40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857231"/>
          <a:ext cx="7786742" cy="5182102"/>
        </p:xfrm>
        <a:graphic>
          <a:graphicData uri="http://schemas.openxmlformats.org/drawingml/2006/table">
            <a:tbl>
              <a:tblPr/>
              <a:tblGrid>
                <a:gridCol w="2415914"/>
                <a:gridCol w="1902753"/>
                <a:gridCol w="3468075"/>
              </a:tblGrid>
              <a:tr h="1607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ГИМНАСТИКА ПАЛЬЧИКОВАЯ</a:t>
                      </a:r>
                      <a:endParaRPr lang="ru-RU" sz="18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Ежедневно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любой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удобный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отрезок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времени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младшего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индивидуально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либо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с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подгруппой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ежедневно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Рекомендуется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всем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детям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особенно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с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речевыми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проблемами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ГИМНАСТИКА ДЛЯ ГЛАЗ</a:t>
                      </a:r>
                      <a:endParaRPr lang="ru-RU" sz="18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Ежедневно по 3-5 мин. в любое свободное время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 зависимости от интенсивности зрительной нагрузки можно использовать с младшего возраста Рекомендуется использовать наглядный материал, показ педагога.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ГИМНАСТИКА ДЫХАТЕЛЬНАЯ</a:t>
                      </a:r>
                      <a:endParaRPr lang="ru-RU" sz="18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 различных формах физкультурно-оздоровительной работы.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Обеспечить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проветривание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помещения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педагогу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дать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детям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инструкции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об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обязательной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гигиене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полости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носа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перед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проведением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процедуры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9" y="714356"/>
          <a:ext cx="7715305" cy="5429288"/>
        </p:xfrm>
        <a:graphic>
          <a:graphicData uri="http://schemas.openxmlformats.org/drawingml/2006/table">
            <a:tbl>
              <a:tblPr/>
              <a:tblGrid>
                <a:gridCol w="2393749"/>
                <a:gridCol w="1885298"/>
                <a:gridCol w="3436258"/>
              </a:tblGrid>
              <a:tr h="2413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ГИМНАСТИКА БОДРЯЩАЯ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Ежедневно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после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дневного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сна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5-10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мин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Форма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проведения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различна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: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упражнения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кроватках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обширное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умывание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;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ходьба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ребристым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дощечкам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;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легкий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бег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из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спальни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группу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с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разницей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температуры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помещениях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другие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зависимости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условий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ДОУ.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ГИМНАСТИКА КОРРИГРУЮЩАЯ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 различных формах физкультурно-оздоровительной работы.  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Форма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проведения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зависит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поставленной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задачи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контингента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детей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ГИМНГАСТИКА ОРТПЕДИЧЕСКАЯ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 различных формах физкультурно-оздоровительной работы</a:t>
                      </a:r>
                      <a:endParaRPr lang="ru-RU" sz="1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Рекомендуется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детям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с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плоскостопием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в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качестве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профилактики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болезней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опорного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свода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стопы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2428" marR="62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28662" y="1988840"/>
            <a:ext cx="714380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Wave1">
              <a:avLst>
                <a:gd name="adj1" fmla="val 12500"/>
                <a:gd name="adj2" fmla="val 1280"/>
              </a:avLst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Технологии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обучения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здоровому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образу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жизни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26" y="785794"/>
          <a:ext cx="7500989" cy="5374452"/>
        </p:xfrm>
        <a:graphic>
          <a:graphicData uri="http://schemas.openxmlformats.org/drawingml/2006/table">
            <a:tbl>
              <a:tblPr/>
              <a:tblGrid>
                <a:gridCol w="2327256"/>
                <a:gridCol w="1832927"/>
                <a:gridCol w="3340806"/>
              </a:tblGrid>
              <a:tr h="2387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ФИЗКУЛЬТУРНОЕ ЗАНЯТИЕ</a:t>
                      </a:r>
                      <a:endParaRPr lang="ru-RU" sz="14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3 раза в неделю в спортивном или музыкальном залах. 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проводятся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соответствии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программой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которой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работает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ДОУ.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Перед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занятием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необходимо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хорошо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проветрить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помещение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52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ИГРОТРЕНИНГИ И ИГРОТЕРАПИЯ</a:t>
                      </a:r>
                      <a:endParaRPr lang="ru-RU" sz="14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 В свободное время, можно во второй половине дня. Время строго не фиксировано, в зависимости от задач, поставленных педагогом. 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 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может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быть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организовано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заметно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для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ребенка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посредством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включения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педагога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процесс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игровой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деятельности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КОММУНИКАТИВНЫЕ ИГРЫ</a:t>
                      </a:r>
                      <a:endParaRPr lang="ru-RU" sz="1400" b="1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1-2 раза в неделю по 30 мин.</a:t>
                      </a:r>
                      <a:endParaRPr lang="ru-RU" sz="1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старшего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возраста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строятся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определенной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схеме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состоят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из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нескольких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частей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них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входят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беседы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этюды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игры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разной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степени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подвижности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занятия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рисованием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лепкой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 и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др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  <a:endParaRPr lang="ru-RU" sz="1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653" marR="4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1030</Words>
  <Application>Microsoft Office PowerPoint</Application>
  <PresentationFormat>Экран (4:3)</PresentationFormat>
  <Paragraphs>127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DDN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Admun</cp:lastModifiedBy>
  <cp:revision>13</cp:revision>
  <dcterms:created xsi:type="dcterms:W3CDTF">2013-11-20T06:35:41Z</dcterms:created>
  <dcterms:modified xsi:type="dcterms:W3CDTF">2013-11-22T17:14:04Z</dcterms:modified>
</cp:coreProperties>
</file>