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4" r:id="rId1"/>
  </p:sldMasterIdLst>
  <p:sldIdLst>
    <p:sldId id="256" r:id="rId2"/>
    <p:sldId id="258" r:id="rId3"/>
    <p:sldId id="270" r:id="rId4"/>
    <p:sldId id="271" r:id="rId5"/>
    <p:sldId id="272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3" r:id="rId16"/>
    <p:sldId id="275" r:id="rId17"/>
    <p:sldId id="276" r:id="rId1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62" autoAdjust="0"/>
    <p:restoredTop sz="94660"/>
  </p:normalViewPr>
  <p:slideViewPr>
    <p:cSldViewPr snapToGrid="0">
      <p:cViewPr varScale="1">
        <p:scale>
          <a:sx n="70" d="100"/>
          <a:sy n="70" d="100"/>
        </p:scale>
        <p:origin x="714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50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9E105-D224-4764-BD5B-268F12E8714B}" type="datetimeFigureOut">
              <a:rPr lang="ru-RU" smtClean="0"/>
              <a:t>14.03.2019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EEE3B-D135-43BC-867E-FCB261370F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22924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9E105-D224-4764-BD5B-268F12E8714B}" type="datetimeFigureOut">
              <a:rPr lang="ru-RU" smtClean="0"/>
              <a:t>14.03.2019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EEE3B-D135-43BC-867E-FCB261370F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22386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9E105-D224-4764-BD5B-268F12E8714B}" type="datetimeFigureOut">
              <a:rPr lang="ru-RU" smtClean="0"/>
              <a:t>14.03.2019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EEE3B-D135-43BC-867E-FCB261370F5C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0648556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9E105-D224-4764-BD5B-268F12E8714B}" type="datetimeFigureOut">
              <a:rPr lang="ru-RU" smtClean="0"/>
              <a:t>14.03.2019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EEE3B-D135-43BC-867E-FCB261370F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52907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9E105-D224-4764-BD5B-268F12E8714B}" type="datetimeFigureOut">
              <a:rPr lang="ru-RU" smtClean="0"/>
              <a:t>14.03.2019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EEE3B-D135-43BC-867E-FCB261370F5C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7874952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9E105-D224-4764-BD5B-268F12E8714B}" type="datetimeFigureOut">
              <a:rPr lang="ru-RU" smtClean="0"/>
              <a:t>14.03.2019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EEE3B-D135-43BC-867E-FCB261370F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467019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9E105-D224-4764-BD5B-268F12E8714B}" type="datetimeFigureOut">
              <a:rPr lang="ru-RU" smtClean="0"/>
              <a:t>14.03.2019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EEE3B-D135-43BC-867E-FCB261370F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961998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9E105-D224-4764-BD5B-268F12E8714B}" type="datetimeFigureOut">
              <a:rPr lang="ru-RU" smtClean="0"/>
              <a:t>14.03.2019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EEE3B-D135-43BC-867E-FCB261370F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79748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9E105-D224-4764-BD5B-268F12E8714B}" type="datetimeFigureOut">
              <a:rPr lang="ru-RU" smtClean="0"/>
              <a:t>14.03.2019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EEE3B-D135-43BC-867E-FCB261370F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91867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9E105-D224-4764-BD5B-268F12E8714B}" type="datetimeFigureOut">
              <a:rPr lang="ru-RU" smtClean="0"/>
              <a:t>14.03.2019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EEE3B-D135-43BC-867E-FCB261370F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245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9E105-D224-4764-BD5B-268F12E8714B}" type="datetimeFigureOut">
              <a:rPr lang="ru-RU" smtClean="0"/>
              <a:t>14.03.2019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EEE3B-D135-43BC-867E-FCB261370F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99808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9E105-D224-4764-BD5B-268F12E8714B}" type="datetimeFigureOut">
              <a:rPr lang="ru-RU" smtClean="0"/>
              <a:t>14.03.2019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EEE3B-D135-43BC-867E-FCB261370F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06011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9E105-D224-4764-BD5B-268F12E8714B}" type="datetimeFigureOut">
              <a:rPr lang="ru-RU" smtClean="0"/>
              <a:t>14.03.2019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EEE3B-D135-43BC-867E-FCB261370F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23736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9E105-D224-4764-BD5B-268F12E8714B}" type="datetimeFigureOut">
              <a:rPr lang="ru-RU" smtClean="0"/>
              <a:t>14.03.2019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EEE3B-D135-43BC-867E-FCB261370F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52112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9E105-D224-4764-BD5B-268F12E8714B}" type="datetimeFigureOut">
              <a:rPr lang="ru-RU" smtClean="0"/>
              <a:t>14.03.2019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EEE3B-D135-43BC-867E-FCB261370F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00125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9E105-D224-4764-BD5B-268F12E8714B}" type="datetimeFigureOut">
              <a:rPr lang="ru-RU" smtClean="0"/>
              <a:t>14.03.2019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EEE3B-D135-43BC-867E-FCB261370F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20177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50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49E105-D224-4764-BD5B-268F12E8714B}" type="datetimeFigureOut">
              <a:rPr lang="ru-RU" smtClean="0"/>
              <a:t>14.03.2019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2E0EEE3B-D135-43BC-867E-FCB261370F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49000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  <p:sldLayoutId id="2147483706" r:id="rId12"/>
    <p:sldLayoutId id="2147483707" r:id="rId13"/>
    <p:sldLayoutId id="2147483708" r:id="rId14"/>
    <p:sldLayoutId id="2147483709" r:id="rId15"/>
    <p:sldLayoutId id="2147483710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349515" y="1426164"/>
            <a:ext cx="7766936" cy="2463447"/>
          </a:xfrm>
        </p:spPr>
        <p:txBody>
          <a:bodyPr>
            <a:noAutofit/>
          </a:bodyPr>
          <a:lstStyle/>
          <a:p>
            <a:pPr algn="ctr"/>
            <a:r>
              <a:rPr lang="ru-RU" sz="4000" b="1" dirty="0" smtClean="0">
                <a:solidFill>
                  <a:schemeClr val="accent2"/>
                </a:solidFill>
              </a:rPr>
              <a:t>   «Семья – первая ступенька</a:t>
            </a:r>
            <a:br>
              <a:rPr lang="ru-RU" sz="4000" b="1" dirty="0" smtClean="0">
                <a:solidFill>
                  <a:schemeClr val="accent2"/>
                </a:solidFill>
              </a:rPr>
            </a:br>
            <a:r>
              <a:rPr lang="ru-RU" sz="4000" b="1" dirty="0" smtClean="0">
                <a:solidFill>
                  <a:schemeClr val="accent2"/>
                </a:solidFill>
              </a:rPr>
              <a:t> в развитии патриотических чувств у детей </a:t>
            </a:r>
            <a:br>
              <a:rPr lang="ru-RU" sz="4000" b="1" dirty="0" smtClean="0">
                <a:solidFill>
                  <a:schemeClr val="accent2"/>
                </a:solidFill>
              </a:rPr>
            </a:br>
            <a:r>
              <a:rPr lang="ru-RU" sz="4000" b="1" dirty="0" smtClean="0">
                <a:solidFill>
                  <a:schemeClr val="accent2"/>
                </a:solidFill>
              </a:rPr>
              <a:t>раннего возраста»</a:t>
            </a:r>
            <a:endParaRPr lang="ru-RU" sz="4000" b="1" dirty="0">
              <a:solidFill>
                <a:schemeClr val="accent2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622470" y="4012442"/>
            <a:ext cx="7766936" cy="1978925"/>
          </a:xfrm>
        </p:spPr>
        <p:txBody>
          <a:bodyPr>
            <a:normAutofit/>
          </a:bodyPr>
          <a:lstStyle/>
          <a:p>
            <a:r>
              <a:rPr lang="ru-RU" dirty="0" smtClean="0"/>
              <a:t>Подготовил: воспитатель 1 категории </a:t>
            </a:r>
          </a:p>
          <a:p>
            <a:r>
              <a:rPr lang="ru-RU" dirty="0" err="1" smtClean="0"/>
              <a:t>Стрюкова</a:t>
            </a:r>
            <a:r>
              <a:rPr lang="ru-RU" dirty="0" smtClean="0"/>
              <a:t> И. А.</a:t>
            </a:r>
          </a:p>
          <a:p>
            <a:r>
              <a:rPr lang="ru-RU" dirty="0" smtClean="0"/>
              <a:t>МБДОУ «Детский сад «УЛЫБКА»</a:t>
            </a:r>
          </a:p>
          <a:p>
            <a:endParaRPr lang="ru-RU" dirty="0" smtClean="0"/>
          </a:p>
          <a:p>
            <a:pPr algn="ctr"/>
            <a:r>
              <a:rPr lang="ru-RU" dirty="0" smtClean="0"/>
              <a:t>г. Мезень, 2019г.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42198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9182"/>
            <a:ext cx="12192000" cy="711958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406488" y="1326678"/>
            <a:ext cx="5627427" cy="422057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31011" y="1326679"/>
            <a:ext cx="5627425" cy="4220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7489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9182"/>
            <a:ext cx="12192000" cy="711958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533469" y="554819"/>
            <a:ext cx="5312012" cy="398400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269207" y="2579426"/>
            <a:ext cx="5668370" cy="425127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674427" y="674427"/>
            <a:ext cx="5395415" cy="4046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3632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9182"/>
            <a:ext cx="12192000" cy="711958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9632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1789"/>
            <a:ext cx="12192000" cy="711958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401150" y="3148847"/>
            <a:ext cx="4467367" cy="335052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115869" y="2934268"/>
            <a:ext cx="4658436" cy="349382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073937" y="353421"/>
            <a:ext cx="4553041" cy="341478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542499" y="433318"/>
            <a:ext cx="4339988" cy="3254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7526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3301"/>
            <a:ext cx="12192000" cy="711958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600325">
            <a:off x="7455422" y="574628"/>
            <a:ext cx="4683918" cy="351293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103750">
            <a:off x="-110191" y="652146"/>
            <a:ext cx="4269001" cy="320175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2884" y="3835021"/>
            <a:ext cx="5088340" cy="314126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462818" y="791570"/>
            <a:ext cx="3152633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solidFill>
                  <a:srgbClr val="FF0000"/>
                </a:solidFill>
              </a:rPr>
              <a:t>Творческие работы</a:t>
            </a:r>
          </a:p>
          <a:p>
            <a:pPr algn="ctr"/>
            <a:r>
              <a:rPr lang="ru-RU" sz="3200" dirty="0">
                <a:solidFill>
                  <a:srgbClr val="FF0000"/>
                </a:solidFill>
              </a:rPr>
              <a:t>р</a:t>
            </a:r>
            <a:r>
              <a:rPr lang="ru-RU" sz="3200" dirty="0" smtClean="0">
                <a:solidFill>
                  <a:srgbClr val="FF0000"/>
                </a:solidFill>
              </a:rPr>
              <a:t>одителей по мотивам сказок</a:t>
            </a:r>
            <a:endParaRPr lang="ru-RU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5982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9182"/>
            <a:ext cx="12192000" cy="711958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689537">
            <a:off x="6452175" y="1067834"/>
            <a:ext cx="5880590" cy="441044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208867">
            <a:off x="669111" y="1169493"/>
            <a:ext cx="5609496" cy="4207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6721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11958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6097" y="496662"/>
            <a:ext cx="7806518" cy="599967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50793" y="496662"/>
            <a:ext cx="49404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7442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11958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7773" y="130791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496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9182"/>
            <a:ext cx="12192000" cy="711958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-122830" y="6857999"/>
            <a:ext cx="12480877" cy="539087"/>
          </a:xfrm>
          <a:prstGeom prst="rect">
            <a:avLst/>
          </a:prstGeo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3889612" y="609600"/>
            <a:ext cx="7137778" cy="132080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29570" y="7010400"/>
            <a:ext cx="12480877" cy="74152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999" y="1270000"/>
            <a:ext cx="6939132" cy="516271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61569">
            <a:off x="7297661" y="398159"/>
            <a:ext cx="4434864" cy="5913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0071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9182"/>
            <a:ext cx="12192000" cy="711958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117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1923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11958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05442" y="1192567"/>
            <a:ext cx="5832900" cy="437467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3783" y="365457"/>
            <a:ext cx="4511153" cy="6014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8028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9182"/>
            <a:ext cx="12192000" cy="711958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192319">
            <a:off x="118283" y="863221"/>
            <a:ext cx="5195248" cy="389643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46161" y="5732060"/>
            <a:ext cx="424445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 smtClean="0">
                <a:solidFill>
                  <a:srgbClr val="FF0000"/>
                </a:solidFill>
              </a:rPr>
              <a:t>Подарок папам «Кораблик»</a:t>
            </a:r>
            <a:endParaRPr lang="ru-RU" sz="3600" dirty="0">
              <a:solidFill>
                <a:srgbClr val="FF000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47309">
            <a:off x="7276157" y="412067"/>
            <a:ext cx="3493835" cy="515695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851176" y="5895833"/>
            <a:ext cx="386231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FF0000"/>
                </a:solidFill>
              </a:rPr>
              <a:t>Подарок для </a:t>
            </a:r>
            <a:r>
              <a:rPr lang="ru-RU" sz="2800" smtClean="0">
                <a:solidFill>
                  <a:srgbClr val="FF0000"/>
                </a:solidFill>
              </a:rPr>
              <a:t>любимых мамочек</a:t>
            </a:r>
            <a:endParaRPr lang="ru-RU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4485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9182"/>
            <a:ext cx="12192000" cy="711958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1399" y="3104511"/>
            <a:ext cx="5204346" cy="390326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111102">
            <a:off x="-380661" y="539724"/>
            <a:ext cx="4570033" cy="342752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606591">
            <a:off x="7619689" y="522927"/>
            <a:ext cx="5055895" cy="3791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2899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9182"/>
            <a:ext cx="12192000" cy="711958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4011" y="983775"/>
            <a:ext cx="6578222" cy="493366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323832" y="2661313"/>
            <a:ext cx="298886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FF0000"/>
                </a:solidFill>
              </a:rPr>
              <a:t>Народная игра «Вышла курочка гулять»</a:t>
            </a:r>
            <a:endParaRPr lang="ru-RU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1140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9182"/>
            <a:ext cx="12192000" cy="711958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62" y="95534"/>
            <a:ext cx="2850675" cy="38009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8153" y="2927443"/>
            <a:ext cx="3036627" cy="404883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027993" y="3053688"/>
            <a:ext cx="4521957" cy="339146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603566" y="562022"/>
            <a:ext cx="4496179" cy="3372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6724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9182"/>
            <a:ext cx="12192000" cy="711958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61303" y="518162"/>
            <a:ext cx="4379428" cy="328457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074882" y="2777913"/>
            <a:ext cx="4939730" cy="370479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795524" y="853174"/>
            <a:ext cx="5730542" cy="4297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6716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Грань">
  <a:themeElements>
    <a:clrScheme name="Грань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F496CB"/>
      </a:accent1>
      <a:accent2>
        <a:srgbClr val="BC356F"/>
      </a:accent2>
      <a:accent3>
        <a:srgbClr val="E65331"/>
      </a:accent3>
      <a:accent4>
        <a:srgbClr val="F27E19"/>
      </a:accent4>
      <a:accent5>
        <a:srgbClr val="F2AC19"/>
      </a:accent5>
      <a:accent6>
        <a:srgbClr val="BC80E0"/>
      </a:accent6>
      <a:hlink>
        <a:srgbClr val="EF5285"/>
      </a:hlink>
      <a:folHlink>
        <a:srgbClr val="F77F90"/>
      </a:folHlink>
    </a:clrScheme>
    <a:fontScheme name="Грань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рань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23659B44-6E34-4CE8-8F0D-387DA799682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241</TotalTime>
  <Words>51</Words>
  <Application>Microsoft Office PowerPoint</Application>
  <PresentationFormat>Широкоэкранный</PresentationFormat>
  <Paragraphs>11</Paragraphs>
  <Slides>17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1" baseType="lpstr">
      <vt:lpstr>Arial</vt:lpstr>
      <vt:lpstr>Trebuchet MS</vt:lpstr>
      <vt:lpstr>Wingdings 3</vt:lpstr>
      <vt:lpstr>Грань</vt:lpstr>
      <vt:lpstr>   «Семья – первая ступенька  в развитии патриотических чувств у детей  раннего возраста»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Hewlett-Packard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Первые чувства патриотизма.Доступны ли они малышам?</dc:title>
  <dc:creator>8</dc:creator>
  <cp:lastModifiedBy>8</cp:lastModifiedBy>
  <cp:revision>24</cp:revision>
  <dcterms:created xsi:type="dcterms:W3CDTF">2019-01-21T08:03:35Z</dcterms:created>
  <dcterms:modified xsi:type="dcterms:W3CDTF">2019-03-14T09:50:54Z</dcterms:modified>
</cp:coreProperties>
</file>