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83" r:id="rId3"/>
    <p:sldId id="271" r:id="rId4"/>
    <p:sldId id="281" r:id="rId5"/>
    <p:sldId id="291" r:id="rId6"/>
    <p:sldId id="292" r:id="rId7"/>
    <p:sldId id="293" r:id="rId8"/>
    <p:sldId id="294" r:id="rId9"/>
    <p:sldId id="295" r:id="rId10"/>
    <p:sldId id="301" r:id="rId11"/>
    <p:sldId id="302" r:id="rId12"/>
    <p:sldId id="303" r:id="rId13"/>
    <p:sldId id="296" r:id="rId14"/>
    <p:sldId id="297" r:id="rId15"/>
    <p:sldId id="298" r:id="rId16"/>
    <p:sldId id="299" r:id="rId17"/>
    <p:sldId id="300" r:id="rId18"/>
    <p:sldId id="305" r:id="rId19"/>
    <p:sldId id="306" r:id="rId20"/>
    <p:sldId id="307" r:id="rId21"/>
    <p:sldId id="308" r:id="rId22"/>
    <p:sldId id="30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F13B56-B025-43B8-8E11-D1E6CCEBCBC7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1B0871-60FC-4AB9-B048-2597CC700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-99392"/>
            <a:ext cx="9142175" cy="76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40466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Book Antiqua" panose="02040602050305030304" pitchFamily="18" charset="0"/>
              </a:rPr>
              <a:t>! 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pic>
        <p:nvPicPr>
          <p:cNvPr id="2052" name="Picture 4" descr="http://krasivie-kartinki.ru/images/bolshaya-sobaka_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3429000"/>
            <a:ext cx="2607359" cy="37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912768" cy="667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МБДОУ «Детский сад «Улыбка»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87624" y="1287923"/>
            <a:ext cx="7632848" cy="336521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latin typeface="Franklin Gothic Heavy" panose="020B0903020102020204" pitchFamily="34" charset="0"/>
              </a:rPr>
              <a:t>ПРОЕКТ В СТАРШЕЙ ГРУППЕ</a:t>
            </a:r>
          </a:p>
          <a:p>
            <a:pPr marL="45720" indent="0" algn="ctr">
              <a:buNone/>
            </a:pPr>
            <a:r>
              <a:rPr lang="ru-RU" sz="3600" b="1" dirty="0" smtClean="0">
                <a:latin typeface="Franklin Gothic Heavy" panose="020B0903020102020204" pitchFamily="34" charset="0"/>
              </a:rPr>
              <a:t>«НЕПОСЕДЫ»</a:t>
            </a:r>
          </a:p>
          <a:p>
            <a:pPr marL="45720" indent="0" algn="ctr">
              <a:buNone/>
            </a:pPr>
            <a:r>
              <a:rPr lang="ru-RU" sz="3600" b="1" dirty="0" smtClean="0">
                <a:latin typeface="Franklin Gothic Heavy" panose="020B0903020102020204" pitchFamily="34" charset="0"/>
              </a:rPr>
              <a:t>«ЖИВОТНЫЕ НА ВОЙНЕ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932040" y="5157192"/>
            <a:ext cx="3888432" cy="1589725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b="1" dirty="0" smtClean="0"/>
              <a:t>Подготовили:</a:t>
            </a:r>
          </a:p>
          <a:p>
            <a:pPr algn="ctr"/>
            <a:r>
              <a:rPr lang="ru-RU" sz="2400" b="1" dirty="0" smtClean="0"/>
              <a:t>Федченко О.В.</a:t>
            </a:r>
          </a:p>
          <a:p>
            <a:pPr algn="ctr"/>
            <a:r>
              <a:rPr lang="ru-RU" sz="2400" b="1" dirty="0" smtClean="0"/>
              <a:t>                  Жданова М.В.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805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925"/>
            <a:ext cx="4320480" cy="324036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36" y="169925"/>
            <a:ext cx="4194212" cy="324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0" y="3510456"/>
            <a:ext cx="4276699" cy="3207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30" y="3515662"/>
            <a:ext cx="4108920" cy="30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3" y="169439"/>
            <a:ext cx="4359785" cy="31863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74" y="188641"/>
            <a:ext cx="4222869" cy="3167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" y="3480256"/>
            <a:ext cx="4355976" cy="3266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74" y="3534262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3"/>
            <a:ext cx="4330777" cy="316835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68" y="116633"/>
            <a:ext cx="4262940" cy="3082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330777" cy="3248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57" y="3457104"/>
            <a:ext cx="4282551" cy="32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189909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42396"/>
            <a:ext cx="6098329" cy="34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5916" y="1618084"/>
            <a:ext cx="6189909" cy="34750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48" y="260647"/>
            <a:ext cx="5201419" cy="2920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48" y="3433547"/>
            <a:ext cx="5240657" cy="294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28213" y="1699323"/>
            <a:ext cx="6189909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41" y="372290"/>
            <a:ext cx="5220072" cy="2930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15" y="3559235"/>
            <a:ext cx="4932040" cy="27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3" y="422629"/>
            <a:ext cx="3672408" cy="60284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7336" y="1578685"/>
            <a:ext cx="6360614" cy="37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2355"/>
            <a:ext cx="6189909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74" y="3436842"/>
            <a:ext cx="5652120" cy="31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583"/>
            <a:ext cx="4320479" cy="32403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88" y="71027"/>
            <a:ext cx="4479296" cy="3359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" y="3391854"/>
            <a:ext cx="4522951" cy="3392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7" y="3391854"/>
            <a:ext cx="4499993" cy="3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" y="1283975"/>
            <a:ext cx="6189909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00" y="476672"/>
            <a:ext cx="3076484" cy="54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3993"/>
            <a:ext cx="9142175" cy="76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40466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Book Antiqua" panose="02040602050305030304" pitchFamily="18" charset="0"/>
              </a:rPr>
              <a:t>! 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517277" cy="216024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/>
              <a:t>Цель проекта:</a:t>
            </a:r>
            <a:br>
              <a:rPr lang="ru-RU" sz="2000" dirty="0" smtClean="0"/>
            </a:br>
            <a:r>
              <a:rPr lang="ru-RU" sz="2000" dirty="0" smtClean="0"/>
              <a:t>1.формирование у дошкольников патриотической позиции</a:t>
            </a:r>
            <a:br>
              <a:rPr lang="ru-RU" sz="2000" dirty="0" smtClean="0"/>
            </a:br>
            <a:r>
              <a:rPr lang="ru-RU" sz="2000" dirty="0" smtClean="0"/>
              <a:t>2.Воспитание любви к Родине, к природе, гуманного отношения к животным.</a:t>
            </a:r>
            <a:br>
              <a:rPr lang="ru-RU" sz="2000" dirty="0" smtClean="0"/>
            </a:br>
            <a:r>
              <a:rPr lang="ru-RU" sz="2000" dirty="0" smtClean="0"/>
              <a:t>3.Воспитание чувства гордости за победу русского народа в ВОВ.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63688" y="3140969"/>
            <a:ext cx="6696744" cy="216024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j-lt"/>
              </a:rPr>
              <a:t>Задачи:</a:t>
            </a:r>
          </a:p>
          <a:p>
            <a:r>
              <a:rPr lang="ru-RU" b="1" dirty="0" smtClean="0">
                <a:latin typeface="+mj-lt"/>
              </a:rPr>
              <a:t>1.Познакомить детей с историческими событиями. связанными с участием животных в ВОВ</a:t>
            </a:r>
          </a:p>
          <a:p>
            <a:r>
              <a:rPr lang="ru-RU" b="1" dirty="0" smtClean="0">
                <a:latin typeface="+mj-lt"/>
              </a:rPr>
              <a:t>2.Расширить знания детей о животных, которые помогали солдатам в годы ВОВ</a:t>
            </a:r>
            <a:r>
              <a:rPr lang="ru-RU" b="1" dirty="0" smtClean="0"/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92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6" y="987538"/>
            <a:ext cx="8725644" cy="4898608"/>
          </a:xfrm>
        </p:spPr>
      </p:pic>
    </p:spTree>
    <p:extLst>
      <p:ext uri="{BB962C8B-B14F-4D97-AF65-F5344CB8AC3E}">
        <p14:creationId xmlns:p14="http://schemas.microsoft.com/office/powerpoint/2010/main" val="29599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6607"/>
            <a:ext cx="8337175" cy="468052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43000" y="2132856"/>
            <a:ext cx="7162800" cy="35283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800" b="1" dirty="0" smtClean="0"/>
          </a:p>
          <a:p>
            <a:pPr marL="45720" indent="0" algn="ctr">
              <a:buNone/>
            </a:pPr>
            <a:r>
              <a:rPr lang="ru-RU" sz="3600" b="1" dirty="0" smtClean="0"/>
              <a:t>СПАСИБО ЗА ВНИМАНИЕ!!!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953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>
                <a:ln>
                  <a:noFill/>
                </a:ln>
                <a:solidFill>
                  <a:schemeClr val="bg1"/>
                </a:solidFill>
                <a:effectLst/>
              </a:rPr>
              <a:t>Псы войны</a:t>
            </a:r>
          </a:p>
        </p:txBody>
      </p:sp>
      <p:pic>
        <p:nvPicPr>
          <p:cNvPr id="3074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" y="10096"/>
            <a:ext cx="9176628" cy="684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6"/>
          <p:cNvSpPr>
            <a:spLocks noGrp="1"/>
          </p:cNvSpPr>
          <p:nvPr>
            <p:ph sz="quarter" idx="13"/>
          </p:nvPr>
        </p:nvSpPr>
        <p:spPr bwMode="auto">
          <a:xfrm>
            <a:off x="611560" y="854333"/>
            <a:ext cx="8136904" cy="552699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effectLst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Проект долгосрочный, реализовывался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с марта 2016 года по июнь 2016 года.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Проект рассчитан на педагогов , детей старшего дошкольного возраста и их родителей.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</a:rPr>
              <a:t>Проект проходил в три этапа: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1.Подготовительный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</a:rPr>
              <a:t>2.Организационный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-проведение родительского собрания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-проведение бесед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-проведение праздничных мероприятий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-проведение акции. «Подарок ветерану», «Голубь мира»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-экскурсии в конный клуб, краеведческий музей, </a:t>
            </a:r>
            <a:r>
              <a:rPr lang="ru-RU" sz="2000" smtClean="0">
                <a:solidFill>
                  <a:schemeClr val="tx1"/>
                </a:solidFill>
                <a:effectLst/>
              </a:rPr>
              <a:t>детскую библиотеку</a:t>
            </a:r>
            <a:endParaRPr lang="ru-RU" sz="2000" dirty="0" smtClean="0">
              <a:solidFill>
                <a:schemeClr val="tx1"/>
              </a:solidFill>
              <a:effectLst/>
            </a:endParaRP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-тематические занятия  по лепке и рисованию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-Чтение книг о животных на войне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-СРИ о ВОВ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-лыжные соревнования «Малые </a:t>
            </a:r>
            <a:r>
              <a:rPr lang="ru-RU" sz="2000" dirty="0" err="1" smtClean="0">
                <a:solidFill>
                  <a:schemeClr val="tx1"/>
                </a:solidFill>
              </a:rPr>
              <a:t>Кузинские</a:t>
            </a:r>
            <a:r>
              <a:rPr lang="ru-RU" sz="2000" dirty="0" smtClean="0">
                <a:solidFill>
                  <a:schemeClr val="tx1"/>
                </a:solidFill>
              </a:rPr>
              <a:t> гонки»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-заучивание стихов и отрывков о животных на войне</a:t>
            </a:r>
          </a:p>
          <a:p>
            <a:pPr marL="45720" indent="0" algn="ctr" eaLnBrk="1" hangingPunct="1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47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593784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b="1" dirty="0" smtClean="0"/>
              <a:t>                     3.Завершающий этап:</a:t>
            </a:r>
          </a:p>
          <a:p>
            <a:pPr marL="45720" indent="0">
              <a:buNone/>
            </a:pPr>
            <a:r>
              <a:rPr lang="ru-RU" dirty="0" smtClean="0"/>
              <a:t>-создание альбома «Животные на войне»</a:t>
            </a:r>
          </a:p>
          <a:p>
            <a:pPr marL="45720" indent="0">
              <a:buNone/>
            </a:pPr>
            <a:r>
              <a:rPr lang="ru-RU" dirty="0" smtClean="0"/>
              <a:t>-проведение детско-родительской научно-исследовательской конференции </a:t>
            </a:r>
          </a:p>
          <a:p>
            <a:pPr marL="45720" indent="0">
              <a:buNone/>
            </a:pPr>
            <a:r>
              <a:rPr lang="ru-RU" dirty="0" smtClean="0"/>
              <a:t>-публикация материалов в средствах массовой информации и на сайте ДОУ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 smtClean="0"/>
              <a:t>В ходе реализации проекта для детей были подготовлены презентации:</a:t>
            </a:r>
          </a:p>
          <a:p>
            <a:pPr marL="45720" indent="0">
              <a:buNone/>
            </a:pPr>
            <a:r>
              <a:rPr lang="ru-RU" sz="1800" b="1" dirty="0" smtClean="0"/>
              <a:t>«О </a:t>
            </a:r>
            <a:r>
              <a:rPr lang="ru-RU" sz="1800" b="1" dirty="0" err="1" smtClean="0"/>
              <a:t>Джульбарсе</a:t>
            </a:r>
            <a:r>
              <a:rPr lang="ru-RU" sz="1800" b="1" dirty="0" smtClean="0"/>
              <a:t>»</a:t>
            </a:r>
          </a:p>
          <a:p>
            <a:pPr marL="45720" indent="0">
              <a:buNone/>
            </a:pPr>
            <a:r>
              <a:rPr lang="ru-RU" sz="1800" b="1" dirty="0" smtClean="0"/>
              <a:t>«Животные на войне»</a:t>
            </a:r>
          </a:p>
          <a:p>
            <a:pPr marL="45720" indent="0">
              <a:buNone/>
            </a:pPr>
            <a:r>
              <a:rPr lang="ru-RU" sz="1800" b="1" dirty="0" smtClean="0"/>
              <a:t>«Подвиги животных»</a:t>
            </a:r>
          </a:p>
          <a:p>
            <a:pPr marL="45720" indent="0">
              <a:buNone/>
            </a:pPr>
            <a:r>
              <a:rPr lang="ru-RU" sz="1800" b="1" dirty="0" smtClean="0"/>
              <a:t>«Лошади –герои ВОВ</a:t>
            </a:r>
          </a:p>
          <a:p>
            <a:pPr marL="45720" indent="0">
              <a:buNone/>
            </a:pPr>
            <a:r>
              <a:rPr lang="ru-RU" sz="1800" b="1" dirty="0" smtClean="0"/>
              <a:t>«Братья наши меньшие»</a:t>
            </a:r>
          </a:p>
          <a:p>
            <a:pPr marL="45720" indent="0"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«Бойцам –собакам, героям ВОВ»</a:t>
            </a:r>
          </a:p>
          <a:p>
            <a:pPr marL="45720" indent="0">
              <a:buNone/>
            </a:pPr>
            <a:r>
              <a:rPr lang="ru-RU" sz="1800" b="1" dirty="0" smtClean="0"/>
              <a:t>«Животные, принимавшие участие в ВОВ»</a:t>
            </a:r>
          </a:p>
          <a:p>
            <a:pPr marL="4572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33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0" y="198346"/>
            <a:ext cx="4139952" cy="3104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05" y="230575"/>
            <a:ext cx="4053319" cy="3039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7" y="3493814"/>
            <a:ext cx="4244774" cy="3183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94" y="3434377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188640"/>
            <a:ext cx="4128458" cy="309634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76" y="188640"/>
            <a:ext cx="4177135" cy="3132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3420512"/>
            <a:ext cx="4128458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6323" y="3459680"/>
            <a:ext cx="3701819" cy="27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4272118" cy="307834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74" y="260649"/>
            <a:ext cx="4104456" cy="3078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" y="3436842"/>
            <a:ext cx="4307615" cy="3230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59" y="3436842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4176464" cy="31323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39" y="188641"/>
            <a:ext cx="4427985" cy="3320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1" y="3333329"/>
            <a:ext cx="3992084" cy="2994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39" y="3436842"/>
            <a:ext cx="4356647" cy="32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007.radikal.ru/i301/1101/00/022aa987ea6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784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8687"/>
            <a:ext cx="5040560" cy="32981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68960"/>
            <a:ext cx="5534671" cy="35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409</TotalTime>
  <Words>250</Words>
  <Application>Microsoft Office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Franklin Gothic Heavy</vt:lpstr>
      <vt:lpstr>Georgia</vt:lpstr>
      <vt:lpstr>Trebuchet MS</vt:lpstr>
      <vt:lpstr>Воздушный поток</vt:lpstr>
      <vt:lpstr>  МБДОУ «Детский сад «Улыбка»</vt:lpstr>
      <vt:lpstr>Цель проекта: 1.формирование у дошкольников патриотической позиции 2.Воспитание любви к Родине, к природе, гуманного отношения к животным. 3.Воспитание чувства гордости за победу русского народа в ВОВ.</vt:lpstr>
      <vt:lpstr>Псы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R1</dc:creator>
  <cp:lastModifiedBy>васильевна</cp:lastModifiedBy>
  <cp:revision>37</cp:revision>
  <dcterms:created xsi:type="dcterms:W3CDTF">2015-04-29T15:58:16Z</dcterms:created>
  <dcterms:modified xsi:type="dcterms:W3CDTF">2016-06-03T05:36:10Z</dcterms:modified>
</cp:coreProperties>
</file>