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57" r:id="rId8"/>
    <p:sldId id="271" r:id="rId9"/>
    <p:sldId id="272" r:id="rId10"/>
    <p:sldId id="273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9784-1F9A-4E85-AF7D-BA3C0EF00FAB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D6BF-C9B9-4162-BFD6-0E651DE90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0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9784-1F9A-4E85-AF7D-BA3C0EF00FAB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D6BF-C9B9-4162-BFD6-0E651DE90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26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9784-1F9A-4E85-AF7D-BA3C0EF00FAB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D6BF-C9B9-4162-BFD6-0E651DE90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78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9784-1F9A-4E85-AF7D-BA3C0EF00FAB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D6BF-C9B9-4162-BFD6-0E651DE90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3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9784-1F9A-4E85-AF7D-BA3C0EF00FAB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D6BF-C9B9-4162-BFD6-0E651DE90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7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9784-1F9A-4E85-AF7D-BA3C0EF00FAB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D6BF-C9B9-4162-BFD6-0E651DE90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7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9784-1F9A-4E85-AF7D-BA3C0EF00FAB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D6BF-C9B9-4162-BFD6-0E651DE90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17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9784-1F9A-4E85-AF7D-BA3C0EF00FAB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D6BF-C9B9-4162-BFD6-0E651DE90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5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9784-1F9A-4E85-AF7D-BA3C0EF00FAB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D6BF-C9B9-4162-BFD6-0E651DE90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6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9784-1F9A-4E85-AF7D-BA3C0EF00FAB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D6BF-C9B9-4162-BFD6-0E651DE90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9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9784-1F9A-4E85-AF7D-BA3C0EF00FAB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D6BF-C9B9-4162-BFD6-0E651DE90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5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59784-1F9A-4E85-AF7D-BA3C0EF00FAB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D6BF-C9B9-4162-BFD6-0E651DE90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51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035174"/>
            <a:ext cx="11900079" cy="3429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Познавательно- речевой  проект </a:t>
            </a:r>
            <a:endParaRPr lang="ru-RU" sz="6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«Животные Севера»</a:t>
            </a:r>
            <a:r>
              <a:rPr lang="ru-RU" sz="32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учитель-логопед </a:t>
            </a:r>
            <a:r>
              <a:rPr lang="ru-RU" sz="3200" b="1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Пластова</a:t>
            </a:r>
            <a:r>
              <a:rPr lang="ru-RU" sz="32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Т.И. </a:t>
            </a:r>
            <a:endParaRPr lang="ru-RU" sz="6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4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97512" y="3218173"/>
            <a:ext cx="8369703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23925" algn="l"/>
              </a:tabLst>
            </a:pPr>
            <a:r>
              <a:rPr lang="ru-RU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этап: Заключительный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1" y="167268"/>
            <a:ext cx="5687121" cy="4337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02" y="2442117"/>
            <a:ext cx="6226098" cy="43155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5568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52450"/>
            <a:ext cx="7670800" cy="5753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32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8" y="122663"/>
            <a:ext cx="6456556" cy="39586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84" y="2397512"/>
            <a:ext cx="6701883" cy="4348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622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72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0031" y="3234652"/>
            <a:ext cx="10035540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23925" algn="l"/>
              </a:tabLst>
            </a:pPr>
            <a:r>
              <a:rPr lang="ru-RU" sz="7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Спасибо за внимание!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0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7431" y="3035174"/>
            <a:ext cx="9659155" cy="1643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23925" algn="l"/>
              </a:tabLst>
            </a:pPr>
            <a:r>
              <a:rPr lang="ru-RU" sz="4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Обобщить и расширить знания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923925" algn="l"/>
              </a:tabLst>
            </a:pPr>
            <a:r>
              <a:rPr lang="ru-RU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детей о животных Севера. 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67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785264"/>
            <a:ext cx="8427076" cy="6040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650"/>
              </a:lnSpc>
              <a:spcAft>
                <a:spcPts val="0"/>
              </a:spcAft>
            </a:pP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165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65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у дошкольников знания  об особенностях жизни, внешнего      вида и среды обитания  животных севера;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65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Активизировать словарный запас дошкольников;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65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навыков связной речи;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65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делать выводы, устанавливать причинно-следственные связи;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65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навыков самостоятельной творческой деятельности.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650"/>
              </a:lnSpc>
              <a:spcAft>
                <a:spcPts val="0"/>
              </a:spcAft>
            </a:pP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165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65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любознательность,  познавательные способности детей (внимание, мышление, память, воображение…) при совместной и индивидуальной деятельности;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65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и интеллектуальные способности детей.</a:t>
            </a:r>
          </a:p>
          <a:p>
            <a:pPr fontAlgn="base">
              <a:lnSpc>
                <a:spcPts val="1650"/>
              </a:lnSpc>
              <a:spcAft>
                <a:spcPts val="0"/>
              </a:spcAft>
            </a:pP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165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65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гуманное отношение к  животным, чувство сопереживания;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65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Привитие навыков коллективного взаимодействия и индивидуальной деятельности.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65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65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7323" y="3218173"/>
            <a:ext cx="11118574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23925" algn="l"/>
              </a:tabLst>
            </a:pPr>
            <a:r>
              <a:rPr lang="ru-RU" sz="4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этап:   </a:t>
            </a:r>
            <a:r>
              <a:rPr lang="ru-RU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 подготовительный 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8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8887" y="3218173"/>
            <a:ext cx="8314487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23925" algn="l"/>
              </a:tabLst>
            </a:pPr>
            <a:r>
              <a:rPr lang="ru-RU" sz="4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2 этап</a:t>
            </a:r>
            <a: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Практический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92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2" y="576262"/>
            <a:ext cx="6545138" cy="60141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46" y="576262"/>
            <a:ext cx="5062654" cy="601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77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3" y="546410"/>
            <a:ext cx="10437542" cy="59435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132" y="3702205"/>
            <a:ext cx="3501482" cy="27878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132" y="3702203"/>
            <a:ext cx="4170558" cy="305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77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78780"/>
            <a:ext cx="10287000" cy="6177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687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23024"/>
            <a:ext cx="10287000" cy="65011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586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53</Words>
  <Application>Microsoft Office PowerPoint</Application>
  <PresentationFormat>Широкоэкранный</PresentationFormat>
  <Paragraphs>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</dc:creator>
  <cp:lastModifiedBy>11</cp:lastModifiedBy>
  <cp:revision>10</cp:revision>
  <dcterms:created xsi:type="dcterms:W3CDTF">2016-06-08T06:18:13Z</dcterms:created>
  <dcterms:modified xsi:type="dcterms:W3CDTF">2016-06-08T08:45:40Z</dcterms:modified>
</cp:coreProperties>
</file>