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3" r:id="rId10"/>
    <p:sldId id="265" r:id="rId11"/>
    <p:sldId id="267" r:id="rId12"/>
    <p:sldId id="269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B2DC1C-E200-4C37-9C79-309AB9F5D612}">
          <p14:sldIdLst>
            <p14:sldId id="259"/>
            <p14:sldId id="257"/>
            <p14:sldId id="258"/>
            <p14:sldId id="260"/>
            <p14:sldId id="261"/>
            <p14:sldId id="262"/>
            <p14:sldId id="264"/>
            <p14:sldId id="266"/>
            <p14:sldId id="263"/>
            <p14:sldId id="265"/>
            <p14:sldId id="267"/>
            <p14:sldId id="269"/>
            <p14:sldId id="270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6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3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1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93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8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66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8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68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0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4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5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0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1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2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BB6E65-4501-4F11-8666-3FAF7D0C24B1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DF4882-2710-46BD-9DB6-8C973E7BD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60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3183" y="1479958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3183" y="4625620"/>
            <a:ext cx="9144000" cy="1655762"/>
          </a:xfrm>
        </p:spPr>
        <p:txBody>
          <a:bodyPr>
            <a:normAutofit fontScale="925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Воспитатель: </a:t>
            </a:r>
            <a:r>
              <a:rPr lang="ru-RU" dirty="0" err="1" smtClean="0"/>
              <a:t>Усатова</a:t>
            </a:r>
            <a:r>
              <a:rPr lang="ru-RU" dirty="0" smtClean="0"/>
              <a:t> Н.Г.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2476" cy="4426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4" y="2394858"/>
            <a:ext cx="5950856" cy="44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495" cy="3933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024743"/>
            <a:ext cx="6444343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07" y="859807"/>
            <a:ext cx="6858000" cy="5138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87" y="1035528"/>
            <a:ext cx="7053613" cy="52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0"/>
            <a:ext cx="9576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7" y="0"/>
            <a:ext cx="944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1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74172"/>
            <a:ext cx="584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88" y="0"/>
            <a:ext cx="9121254" cy="6840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02506" y="423081"/>
            <a:ext cx="6141493" cy="174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«В гостях у сказки «Теремок»</a:t>
            </a:r>
            <a:endParaRPr lang="ru-RU" sz="48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1200" y="5863771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Вторая младшая группа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Воспитатель: </a:t>
            </a:r>
            <a:r>
              <a:rPr lang="ru-RU" sz="2000" b="1" dirty="0" err="1" smtClean="0">
                <a:solidFill>
                  <a:srgbClr val="FFFF00"/>
                </a:solidFill>
              </a:rPr>
              <a:t>Усатова</a:t>
            </a:r>
            <a:r>
              <a:rPr lang="ru-RU" sz="2000" b="1" dirty="0" smtClean="0">
                <a:solidFill>
                  <a:srgbClr val="FFFF00"/>
                </a:solidFill>
              </a:rPr>
              <a:t> Н.Г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73" y="1279761"/>
            <a:ext cx="7998713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800" b="1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 </a:t>
            </a:r>
            <a:r>
              <a:rPr lang="ru-RU" sz="4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проекта: </a:t>
            </a:r>
            <a:endParaRPr lang="ru-RU" sz="4800" b="1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</a:t>
            </a:r>
            <a:endParaRPr lang="ru-RU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42" y="1015999"/>
            <a:ext cx="5667829" cy="56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0797"/>
            <a:ext cx="65099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u="sng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b="1" u="sng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4000" b="1" u="sng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3600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b="1" u="sng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ea typeface="Calibri" panose="020F0502020204030204" pitchFamily="34" charset="0"/>
                <a:cs typeface="Aharoni" panose="02010803020104030203" pitchFamily="2" charset="-79"/>
              </a:rPr>
              <a:t>дети </a:t>
            </a:r>
            <a:r>
              <a:rPr lang="ru-RU" sz="3600" dirty="0">
                <a:ea typeface="Calibri" panose="020F0502020204030204" pitchFamily="34" charset="0"/>
                <a:cs typeface="Aharoni" panose="02010803020104030203" pitchFamily="2" charset="-79"/>
              </a:rPr>
              <a:t>2 младшей группы, родители, воспитатели</a:t>
            </a:r>
            <a:endParaRPr lang="ru-RU" sz="3600" dirty="0"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7" y="1291772"/>
            <a:ext cx="6415313" cy="5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416" y="0"/>
            <a:ext cx="10508776" cy="65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ru-RU" sz="48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интереса у детей к художественной литературе.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Обоснование </a:t>
            </a:r>
            <a:r>
              <a:rPr lang="ru-RU" sz="48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endParaRPr lang="ru-RU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 времени уделяется чтению детской литературы в домашних условиях;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- непонимание родителями значения чтения народных сказок в воспитании ребенка;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- интерес к книге подменяется просмотром телевизора и компьютерными играми.</a:t>
            </a:r>
          </a:p>
        </p:txBody>
      </p:sp>
    </p:spTree>
    <p:extLst>
      <p:ext uri="{BB962C8B-B14F-4D97-AF65-F5344CB8AC3E}">
        <p14:creationId xmlns:p14="http://schemas.microsoft.com/office/powerpoint/2010/main" val="26102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32803"/>
            <a:ext cx="11609696" cy="636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детей. Закрепление и систематизация знаний детей о сказках. Повышение интереса родителей к чтению художественной литературы.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1. Образовательные: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создать необходимые условия для знакомства со сказками;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развивать познавательные способности ребенка, любознательность, творческое воображение, память, фантазию;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работать над звукопроизношением, развивать звуковую культуру речи детей;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умение пересказывать сказки.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2. Развивающие: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развивать групповую сплоченность, самооценку детей.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3. Воспитательные: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 детей уважение к самому себе и другим детям;</a:t>
            </a:r>
          </a:p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пробуждать интерес к сказкам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0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43542"/>
            <a:ext cx="11829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2342" y="16416"/>
            <a:ext cx="5239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Наш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фотоальбом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718629" cy="4288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43" y="2242457"/>
            <a:ext cx="6154057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4" y="0"/>
            <a:ext cx="11982736" cy="69262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4" y="6823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187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Calibri</vt:lpstr>
      <vt:lpstr>Century Gothic</vt:lpstr>
      <vt:lpstr>Times New Roman</vt:lpstr>
      <vt:lpstr>Wingdings 3</vt:lpstr>
      <vt:lpstr>Сектор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5</cp:lastModifiedBy>
  <cp:revision>11</cp:revision>
  <dcterms:created xsi:type="dcterms:W3CDTF">2016-02-02T10:02:02Z</dcterms:created>
  <dcterms:modified xsi:type="dcterms:W3CDTF">2016-05-24T10:16:08Z</dcterms:modified>
</cp:coreProperties>
</file>