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4" r:id="rId3"/>
    <p:sldId id="259" r:id="rId4"/>
    <p:sldId id="268" r:id="rId5"/>
    <p:sldId id="260" r:id="rId6"/>
    <p:sldId id="261" r:id="rId7"/>
    <p:sldId id="262" r:id="rId8"/>
    <p:sldId id="271" r:id="rId9"/>
    <p:sldId id="265" r:id="rId10"/>
    <p:sldId id="266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91264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формирование у детей интереса к опытнической и исследовательской деятельности по выращиванию культурных растений в комнатных условиях, воспитание у детей любви к природе.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Воспитывать у детей желание участвовать в трудовой деятельности. Научить с помощью воспитателя сажать растения; Поливать растения под руководством воспитателя; Дать представления о выращивании растений; Наблюдение за всходами растений; Воспитывать бережное и заботливое отношение к растениям; Привлечь родителей к активной жизни детского сада .Формировать у детей познавательный интерес к растениям;</a:t>
            </a: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Воспитатели Маслова Т.А., Шульгина О.К. </a:t>
            </a: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04664"/>
            <a:ext cx="612068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«Огород на окне» </a:t>
            </a:r>
            <a:endParaRPr lang="en-US" sz="5400" b="1" i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 «Буратино»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632848" cy="461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завершении  хотелось выразить благодарность родителям детей нашей группы, которые идут на помощь, участвуют, помогают и самое, главное, делают это от души и с добрыми чувствами и намерениями. Большое им спасибо за помощь в организации  «Огорода на окне». </a:t>
            </a:r>
          </a:p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детишки  теперь знают, что дружить с луком надо всегда. С ним можно поиграть, полечить, витаминами угостить, с которым можно отправится в маленькое путешествие и послушать про него стихи, загадки и рассказы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2"/>
          <p:cNvSpPr>
            <a:spLocks noGrp="1"/>
          </p:cNvSpPr>
          <p:nvPr/>
        </p:nvSpPr>
        <p:spPr>
          <a:xfrm>
            <a:off x="2426722" y="3109119"/>
            <a:ext cx="4290556" cy="63976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b="0" kern="120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" name="Рисунок 4" descr="1572323-9a0093e628fc89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941168"/>
            <a:ext cx="1737256" cy="1737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13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10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2388773" cy="1791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P11108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933056"/>
            <a:ext cx="3600400" cy="2699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11108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501008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37444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Что за зелень у окна.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Ведь за окном еще зима.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Поговаривают, что огород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в группе «Буратино».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Малыши лучок, горох сажали.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Урожаем угощали.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Витаминов целый клад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Заходите в гости  к нам!</a:t>
            </a:r>
          </a:p>
          <a:p>
            <a:endParaRPr lang="ru-RU" sz="2000" dirty="0"/>
          </a:p>
        </p:txBody>
      </p:sp>
      <p:pic>
        <p:nvPicPr>
          <p:cNvPr id="8" name="Рисунок 7" descr="P11108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60648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11108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5013176"/>
            <a:ext cx="2088232" cy="1566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427984" y="242088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Станция «Цветочная»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110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3923928" cy="2942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1110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501008"/>
            <a:ext cx="3851920" cy="2888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11107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645024"/>
            <a:ext cx="3816424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11107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620688"/>
            <a:ext cx="3515883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15616" y="299695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          Расти   лучок!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4248472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Конспект непосредственной образовательной деятельности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     во I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группе раннего возраста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«Посадка лука».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00" u="sng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: «Посадка лука» (познавательно-речевая)</a:t>
            </a:r>
          </a:p>
          <a:p>
            <a:pPr>
              <a:buNone/>
            </a:pPr>
            <a:r>
              <a:rPr lang="ru-RU" sz="9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ровать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практические знания о посадке лука в землю и в воду. Сообщить, что из луковиц можно вырастить зеленый лук, очень полезный и витаминный.</a:t>
            </a:r>
          </a:p>
          <a:p>
            <a:pPr>
              <a:buNone/>
            </a:pPr>
            <a:r>
              <a:rPr lang="ru-RU" sz="900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1.Воспитательные: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воспитывать трудолюбие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2. Развивающие: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Развивать речь, мышление, самостоятельность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3. Обучающие: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Познакомить детей со свойствами лука:  круглый, горький, заставляет плакать. Учить сажать луковицы в землю и в воду. Дать понятие, что для роста лука нужна вода.</a:t>
            </a:r>
          </a:p>
          <a:p>
            <a:pPr>
              <a:buNone/>
            </a:pPr>
            <a:r>
              <a:rPr lang="ru-RU" sz="900" u="sng" dirty="0" smtClean="0">
                <a:latin typeface="Times New Roman" pitchFamily="18" charset="0"/>
                <a:cs typeface="Times New Roman" pitchFamily="18" charset="0"/>
              </a:rPr>
              <a:t>Планируемый результат: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 научить детей сажать луковицы в землю, в воду; участвовать в совместной игре «Расти, расти, лучок».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Ход деятельности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Дети, присаживайтесь на стульчики.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Сегодня к нам пришла игрушка Луковка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Что она принесла?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Правильно мешочек.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Этот мешочек не простой, он чудесный.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Давайте посмотрим, что там находится.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Правильно лук.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Скажите какого цвета лук?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Какой он формы? Покажите какой он круглый.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Потрогайте его пальцами и скажите: лук твердый или мягкий?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Вот я сейчас разрежу луковицу, понюхайте лук, чем он пахнет? (Луком).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А почему мы плачем? Да, лук щиплет глаза и заставляет всех плакать.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Кто хочет угоститься луком?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Какой лук на вкус? (Дать детям пожеланию заесть лук).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Лук горький, но он очень полезный, в нем много витаминов.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Это луковица, если ее посадить, то из нее вырастут листики, зеленый лук.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В зеленом луке тоже много витаминов.</a:t>
            </a:r>
          </a:p>
          <a:p>
            <a:pPr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У лука есть верх (показываю его), вот отсюда растет зеленый лук.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404664"/>
            <a:ext cx="4330824" cy="612068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 вот низ у луковицы – донце (показываю)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Давайте скажем все вместе – ДОНЦЕ.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Лук надо сажать донцем вниз.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Давайте, посадим одну луковицу в банку с водой. (Показываю)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Но лук можно посадить и в землю.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«Расти, расти, лучок»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Все вставайте, вы будете луком. Я сажаю лук донцем вниз. Все присели. Теперь я беру лейку и поливаю водой. Вот лук растет и растет. Зеленый лук становится большим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большим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Вот и вырос наш зеленый лук.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Луковица золотая,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Круглая, литая.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у нее один секрет –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 она спасет от бед: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вылечить недуг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Вкусный и душистый лук!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Вот в этом горшке находится земля.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Сажать лук в землю надо донцем, вот так (показ приёмов посадки лука)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Вот теперь мы будем ухаживать за луком, поливать его, через некоторое время появятся «зеленые перья».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Зеленые перья очень душистые и содержат много полезных витаминов, их кладут в салаты, винегреты, супы, едят с хлебом.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Посмотрите, Луковка принесла нам зеленый лук (Показ зеленого лука – перья).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Вот такой лук вырастет у нас в группе.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Мы эти зеленые листочки перья нарежем  и положим  вам в суп, чтобы вы не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 (рефлексия).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Кто сегодня приходил в гости?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Правильно Луковка. Она игрушка. Поэтому она расти не будет, а расти у нас будет лук. Луковка останется у нас в группе.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Куда мы сажали лук?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Правильно, а баночку с водой, и в землю.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луке много витаминов и его надо есть. Он полезен для здоровья.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Молодцы, все дети старались и отвечали, играли, узнали много полезного.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10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280000">
            <a:off x="334820" y="1178623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P1110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11108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501008"/>
            <a:ext cx="4091947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520" y="522920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Я вырос на грядке,</a:t>
            </a:r>
            <a:r>
              <a:rPr lang="ru-RU" b="1" i="1" dirty="0" smtClean="0">
                <a:solidFill>
                  <a:srgbClr val="FF0000"/>
                </a:solidFill>
                <a:ea typeface="Times New Roman" pitchFamily="18" charset="0"/>
                <a:cs typeface="Tahoma" pitchFamily="34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Характер мой гадкий,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ea typeface="Times New Roman" pitchFamily="18" charset="0"/>
                <a:cs typeface="Tahoma" pitchFamily="34" charset="0"/>
              </a:rPr>
              <a:t> </a:t>
            </a:r>
            <a:r>
              <a:rPr lang="ru-RU" b="1" i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Куда ни приду,</a:t>
            </a:r>
            <a:r>
              <a:rPr lang="ru-RU" b="1" i="1" dirty="0" smtClean="0">
                <a:solidFill>
                  <a:srgbClr val="FF0000"/>
                </a:solidFill>
                <a:ea typeface="Times New Roman" pitchFamily="18" charset="0"/>
                <a:cs typeface="Tahoma" pitchFamily="34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Всех до слёз доведу (лук)</a:t>
            </a:r>
            <a:r>
              <a:rPr lang="ru-RU" b="1" i="1" dirty="0" smtClean="0">
                <a:solidFill>
                  <a:srgbClr val="FF0000"/>
                </a:solidFill>
                <a:ea typeface="Times New Roman" pitchFamily="18" charset="0"/>
                <a:cs typeface="Tahoma" pitchFamily="34" charset="0"/>
              </a:rPr>
              <a:t> </a:t>
            </a:r>
            <a:endParaRPr lang="ru-RU" sz="4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110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836712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1110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0644">
            <a:off x="5690675" y="4157481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11108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92696"/>
            <a:ext cx="3635896" cy="2726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11108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46171">
            <a:off x="368844" y="3913558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347864" y="3717032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Пойдём с тобою 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    в огород. 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Не мало там 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    у нас забот! 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 Польём лучок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      из лейки!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10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2339752" cy="1754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P11107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564904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11108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48961" y="2965385"/>
            <a:ext cx="3779912" cy="2834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11108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6664" y="339714"/>
            <a:ext cx="2499256" cy="1874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131840" y="4581128"/>
            <a:ext cx="44644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cs typeface="Times New Roman" pitchFamily="18" charset="0"/>
              </a:rPr>
              <a:t>Ты, горошек, уродись,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cs typeface="Times New Roman" pitchFamily="18" charset="0"/>
              </a:rPr>
              <a:t>Над землею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cs typeface="Times New Roman" pitchFamily="18" charset="0"/>
              </a:rPr>
              <a:t>                    поднимись.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cs typeface="Times New Roman" pitchFamily="18" charset="0"/>
              </a:rPr>
              <a:t>С пышными цветами,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cs typeface="Times New Roman" pitchFamily="18" charset="0"/>
              </a:rPr>
              <a:t>С крупными  стручками!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332657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rgbClr val="FF0000"/>
                </a:solidFill>
                <a:cs typeface="Times New Roman" pitchFamily="18" charset="0"/>
              </a:rPr>
              <a:t>Горох –      представитель семейства бобовых.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cs typeface="Times New Roman" pitchFamily="18" charset="0"/>
              </a:rPr>
              <a:t> Наблюдаем за ростом и развитием гороха в течении   8   недель. </a:t>
            </a:r>
            <a:endParaRPr lang="ru-RU" sz="20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8448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10 апреля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P11108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2780928"/>
            <a:ext cx="2895786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6300192" y="3212976"/>
            <a:ext cx="1512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19 мая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2852936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28 апреля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872" y="27809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18 апреля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188640"/>
            <a:ext cx="4650596" cy="626469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Конспект непосредственной образовательной деятельности во второй группе раннего возраста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«Посадка семян гороха»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Формировать умение детей сажать семена: сделать палочкой лунку, взять семя и опустить в лунку, взять палочку и кончиком с краёв лунки ссыпать землю на семя.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Воспитывать желание выращивать из семян растение со съедобными плодами.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Речевое развитие: обогащать словарь детей за счёт новых слов (горох, плетень, усики, цветы, стручок, семена, круглые, гладкие, земля, лунка, сажать, поливать).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 развитие: формировать представления о горохе(семя круглое, гладкое, растение имеет длинный плетень, белые цветы, цепляется усиками за опору); закреплять представления о земле (чёрного цвета, влажная, мягкая)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ООД обследовать с детьми землю. Рассматривание картинок с растущем горохом, стручков гороха.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Материалы и инструменты для посадки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стаканчик с землёй,  семена гороха, лейки с водой.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Наглядный 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Мишка, картинка растущего гороха с цветками, усиками и стручками.</a:t>
            </a: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Ход НОД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Заходит задумчивый Мишка (ему очень хочется горохового супа, а в магазине закончился весь горох). Что же делать? (вырастить).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Мишка, а ты знаешь, как растёт горох? Мы тебе расскажем.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Выставляется картинка гороха.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-Покажите, где стебель у гороха. Как он называется?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Чем стебель цепляется, когда растёт?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 зачем усик цепляется? (чтобы растение не падало вниз, т. к. стебель тонкий а стручки тяжёлые).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Где у гороха цветы? Покажи. Какого они цвета?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чём созревают горошинки? (в стручках).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Кто хочет вырастить для Мишки горох?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Что будем делать? (сажать горох).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Что нужно посадить, чтобы вырос горох? (семена). Принесите семена.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260648"/>
            <a:ext cx="4320480" cy="659735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Возьмите в руки семя. Что вы держите в руках? Семя зелёное, круглое. Покатайте его по столу. Почему оно катается как мячик?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Погладьте семя, оно шершавое или гладкое?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 что будем сажать? Принесите стаканчики с землёй.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Какого цвета земля?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Она сухая или влажная? Как узнали?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Земля в стаканчиках твёрдая или мягкая? Как узнали?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Сажать семена будем в мягкую и влажную землю. Что нам понадобиться, чтобы посадить семена? (палочка, лейка с водой). Выбирайте и несите себе на место.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Для чего нам понадобится палочка? (делать лунки)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Зачем поливать?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 сейчас подойдите ко мне, я вам расскажу и покажу как надо посадить семя.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палочкой сделаю две лунки в земле, потом возьму одно семя и опущу в одну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лунку. Чтобы растение выросло, семя необходимо засыпать землёй. С краёв лунки я ссыплю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землю в лунку, чтобы семя закрылось. Затем другое семя опущу во вторую лунку и тоже засыплю землёй. Чтобы вырос горох, землю нужно поливать. Посмотрите, я поливаю всю землю, носик лейки держу над стаканчиком и мимо не проливаю. Теперь свой стаканчик поставлю в этот ящик. У нас получится маленький огород.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детей по посадке только под руководством взрослых. Воспитатель называет всем детям трудовое действие, дети поэтапно выполняют.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Куда нужно поставить ящик? Почему?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Что вырастет из семян, которые мы с вами посадили?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Для кого мы посадили горох?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 будем ухаживать за горохом (поливать)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Зачем нужно ухаживать? (чтобы растение было здоровым и дало стручки с горошинами).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10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6651">
            <a:off x="5652120" y="692696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1110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56992"/>
            <a:ext cx="4211960" cy="315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11108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67013">
            <a:off x="5580112" y="4005064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11108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19810">
            <a:off x="673670" y="344773"/>
            <a:ext cx="3275856" cy="245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286000" y="2708920"/>
            <a:ext cx="61744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Мы ребята, малыши 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                                     любим мы трудиться!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271</TotalTime>
  <Words>924</Words>
  <Application>Microsoft Office PowerPoint</Application>
  <PresentationFormat>Экран (4:3)</PresentationFormat>
  <Paragraphs>154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«Огород на окне»  группа «Буратино»</dc:title>
  <dc:creator>Татьяна</dc:creator>
  <cp:lastModifiedBy>Татьяна</cp:lastModifiedBy>
  <cp:revision>39</cp:revision>
  <cp:lastPrinted>2017-05-19T11:21:47Z</cp:lastPrinted>
  <dcterms:created xsi:type="dcterms:W3CDTF">2017-04-29T16:50:47Z</dcterms:created>
  <dcterms:modified xsi:type="dcterms:W3CDTF">2017-05-28T16:59:11Z</dcterms:modified>
</cp:coreProperties>
</file>