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73" r:id="rId8"/>
    <p:sldId id="267" r:id="rId9"/>
    <p:sldId id="268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100" d="100"/>
          <a:sy n="100" d="100"/>
        </p:scale>
        <p:origin x="-5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6864" cy="22322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3600" b="1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800800" cy="1993776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2015-2016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уч</a:t>
            </a:r>
            <a:r>
              <a:rPr lang="ru-RU" sz="2400" b="1" i="1" dirty="0" smtClean="0">
                <a:solidFill>
                  <a:schemeClr val="tx1"/>
                </a:solidFill>
              </a:rPr>
              <a:t>. год.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воспитатели  Маслова Т.А,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Мылюева</a:t>
            </a:r>
            <a:r>
              <a:rPr lang="ru-RU" sz="2400" b="1" i="1" dirty="0" smtClean="0">
                <a:solidFill>
                  <a:schemeClr val="tx1"/>
                </a:solidFill>
              </a:rPr>
              <a:t> С.М.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Проект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Скоро в школу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подготовительная к школе группа    «Буратино».</a:t>
            </a:r>
            <a:endParaRPr lang="ru-RU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00808"/>
            <a:ext cx="78488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</a:t>
            </a:r>
            <a:r>
              <a:rPr lang="ru-RU" sz="3200" b="1" dirty="0" smtClean="0"/>
              <a:t>Спасибо за внимание!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dirty="0" smtClean="0"/>
              <a:t> </a:t>
            </a:r>
            <a:r>
              <a:rPr lang="ru-RU" i="1" dirty="0" smtClean="0"/>
              <a:t>презентацию составила воспитатель группы Маслова Т.А. </a:t>
            </a:r>
            <a:endParaRPr lang="ru-RU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-137115"/>
            <a:ext cx="8820472" cy="73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реализации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долгосрочный (сентябрь – май).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психолого-педагогический.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 детей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подготовительная группа «Буратино» 6-7 лет.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воспитатели, дети подготовительной группы, родители, учителя начальных классов, педагог-психолог.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представление  о школе и положительное  отношение к школьной жизни.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/>
              <a:t>  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Для детей: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   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Формирование мотивации учения и интереса к самому процессу обучения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-Способствовать развитию творческих способностей, познавательной мотивации, интеллектуальных качеств детей;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- Развитие коммуникативных умений во взаимодействии со сверстниками и педагогом, произвольности поведения;</a:t>
            </a:r>
          </a:p>
          <a:p>
            <a:endParaRPr lang="ru-RU" sz="1200" dirty="0" smtClean="0"/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Для педагогов: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Формирование социальных черт личности будущего первоклассника, необходимых для благополучной адаптации в школе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Для родителей: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/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Расширение диапазона знаний о готовности к школе у родителей детей подготовительной группы.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/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благоприятное течение адаптационного школьного периода.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формирование у детей мотивационной готовности к школе;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повышение родительской компетентности в вопросах подготовки детей к школе;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снижение уровня ситуативной тревоги у родителей по поводу предстоящего перехода детей в школу.</a:t>
            </a:r>
          </a:p>
          <a:p>
            <a:endParaRPr lang="ru-RU" sz="12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реализации проекта</a:t>
            </a:r>
            <a:endParaRPr lang="ru-RU" sz="1400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 этап: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подготовить в группе необходимый материал для познавательной и продуктивной деятельности;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помощь со стороны родителей в подборе настольно – печатных игр на школьную тематику;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сотрудничество со школьной библиотекой и учителями начальных классов;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диагностика детей в начале года;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индивидуальное консультирование родителей по итогам диагностической готовности детей к школе.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200" dirty="0" smtClean="0"/>
          </a:p>
          <a:p>
            <a:r>
              <a:rPr lang="ru-RU" sz="1200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-1197760"/>
            <a:ext cx="15583519" cy="455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этап.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Познавательное развитие.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 воспитателя «Дети пошли в школу».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Загадывание загадок, чтение пословиц, разгадывание ребусов, кроссвордов о школе.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 воспитателя «История возникновения школы».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Экскурсия в школу (посещение линейки 1 Сентября, посещение урока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 классе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Экскурсия в школьную библиотеку (выставка книг школьной тематики).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игры: «Собери портфель для школы», «Чудесный мешочек», «Путаница», «Живая неделя»,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«Что лишнее», «Добавь букву», «Логические бусы», «Отгадай, где спрятано», «Когда это бывает?»,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«Что сначала, что потом» и т.д.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Настольно-печатные: «Кто быстрее дойдёт до цели»,  лото «Соберись в школу»,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«Учу буквы», «Собери букву»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«Составим цифры ( букву) из счётных палочек»,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пазлы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мозаика.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на плоскостное моделирование: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Танграм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шашки.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10908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284984"/>
            <a:ext cx="2747797" cy="206084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10908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05064"/>
            <a:ext cx="3168352" cy="237626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110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76672"/>
            <a:ext cx="2160240" cy="162018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ftME91qSl2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653136"/>
            <a:ext cx="2736304" cy="1825713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43608" y="928695"/>
            <a:ext cx="691276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Речевое  развитие.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Беседы: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«Чем школа отличается от детского сада», «Что мы знаем о школе», «Для чего нужно учиться», «Кто учит детей?», «Скоро мы пойдём в школу»,«Как работает библиотекарь», «Что мы знаем о библиотеке».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картин, иллюстраций о школе прошлого.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«Каким будет мой первый день в школе?» (фантазийный рассказ)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«Почему я хочу учиться в школе» (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для  родительского собрания)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Словесные игры: «Радио», «Путешествие», «Цепочка», «Отгадай, кто мой друг», «Четвёртый лишний», «Я знаю…», «Телеграф», «слова-перевёртыши», «Кто летит (бежит, прыгает, идёт)», «Запомни слова», «Добавь букву» и т.д.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выставки в книжном уголке по теме: «Школа. Школьные принадлежности».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художественной литературы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«Я.Аким «Неумейка», С.Михалков «Я Сам», Н.Литвинова «Королевство столовых приборов»,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А.Барто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«Первоклассница», Л.Толстой «Рассказы из «Азбуки», Б.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Заходер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«Заболела эта книжка»,Н. Некрасов «Школьник»,  Л. Толстой « Филиппок». И.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Лысцов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«Как тетрадка родилась», А. Барков,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Р.Сурьянинов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«Откуда книга пришла»,  С. Маршак « Вчера и сегодня»,  М.А. Панфилова «Школа»,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Л.Барбас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«Кому нужна пятёрка».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Интернета (познавательная информация) и др.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751113"/>
            <a:ext cx="849694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Социально-коммуникативное развитие.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 – ролевые игры: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«Школа»,«Школьный буфет»,«Библиотека».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«Встреча с учениками – выпускниками детского сада». (Рассматривание портфеля, книг, тетрадей, пенала и т.д.)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Обыгрывание и обсуждение ситуаций «Школьная форма», «Мне трудно!», «Переменка», «Урок».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«Безопасное поведение на улице», «Правила обращения с опасными предметами».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игры «Опасно – неопасно», «Кто лишний», «Кто из этих людей твои родственники»,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«Разложи картинки по порядку».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Ситуации ОБЖ «Я упал», «Телефоны помощи».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Беседа: «Как заботиться о своей одежде», «Культура еды – серьёзное дело».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3lJeGnA2X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564904"/>
            <a:ext cx="2232248" cy="167418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XeqDbsVNBB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068960"/>
            <a:ext cx="1872208" cy="1404156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EgwUclbIJ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140968"/>
            <a:ext cx="2075723" cy="155679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7tvvSERstB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4581128"/>
            <a:ext cx="2483768" cy="186282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6-Lm7jPrt1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509120"/>
            <a:ext cx="2459765" cy="184482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Ex8WyASK0q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4437112"/>
            <a:ext cx="2688299" cy="201622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609261"/>
            <a:ext cx="820891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Художественно-эстетическое развитие.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Коллаж: «Мой будущий портфель»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 «Картинки для азбуки», «До свиданья, детский сад», «Школа».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Лепка «Буквы», «Цифры».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Ручной труд «Закладка для книг», приглашение на выпускной бал для родителей и сотрудников детского сада.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Конструирование: «Моя школа» - строительный материал (по представлению).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овместная деятельность с родителями  «Буквы алфавита».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s0A3BwCt_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060848"/>
            <a:ext cx="3936438" cy="2952328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11007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4704090" cy="352839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9928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r>
              <a:rPr lang="ru-RU" sz="1600" b="1" i="1" dirty="0" smtClean="0"/>
              <a:t>.</a:t>
            </a:r>
            <a:endParaRPr lang="ru-RU" sz="1600" i="1" dirty="0" smtClean="0"/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Игры с элементами соревнования: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«Кто скорее пролезет через обруч к флажку», «Чья команда забросит в корзину больше мячей»,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«Кто раньше дойдёт до середины»,«Эстафета парами», «Дорожка препятствий», «Мяч над головой» и т.д.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Пальчиковые игры на развитие мелкой моторики рук.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«Весёлые соревнования» ( совместно с 1 классами),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1100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284984"/>
            <a:ext cx="3552395" cy="266429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1100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80928"/>
            <a:ext cx="3744416" cy="280831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-102771"/>
            <a:ext cx="8820473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деятельность родителей и детей.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Ориентировка в пространстве: схема – маршрут «Я иду в школу» (совместно с родителями);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Совместное с детьми чтение книг о школе дома.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педагогов с семьёй.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Статьи и консультации в папке для родителей: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«Что должен знать ребенок, который собирается в школу».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«Готовим руку дошкольника к письму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«Шпаргалка для родителей будущих первоклассников».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«Что должен уметь ребенок 7 лет», «Советы родителям»,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«Готовим руку дошкольника к письму», «Кризис 7 лет: от игры к учебе»,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«Первоклассник и первоклассница»,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«Одежда детей в саду и на прогулке»,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«Компьютер за и против»,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Гендерное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воспитание»,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«Роль книги в развитии дошкольника».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Консультация логопеда «Развитие речи ребенка 6-7 лет».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Родительские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собрания: </a:t>
            </a: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Игра как средство подготовки  детей к школе».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«Девочки и мальчики – два разных мира».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«Дошкольник становится школьником»,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где учитель –логопед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Пластова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Т.И.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просмотр открытого занятия  « Школьные принадлежности».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bpTzqxh2w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708920"/>
            <a:ext cx="3216357" cy="2412267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474730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Заключительный этап.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Фотовыставка  и  презентация «Хорошо у нас в саду».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и проведение выпускного бала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«Выпускной экспресс»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N85jeRoX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221088"/>
            <a:ext cx="3203848" cy="167857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11007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772816"/>
            <a:ext cx="2376264" cy="178219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m-hfsvfd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052736"/>
            <a:ext cx="4355893" cy="290279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bn4pNOKZmz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717032"/>
            <a:ext cx="4248472" cy="2831208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944</Words>
  <Application>Microsoft Office PowerPoint</Application>
  <PresentationFormat>Экран (4:3)</PresentationFormat>
  <Paragraphs>140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                 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          Проект «Скоро в школу» подготовительная к школе группа «Буратино»       </dc:title>
  <dc:creator>Татьяна</dc:creator>
  <cp:lastModifiedBy>Татьяна</cp:lastModifiedBy>
  <cp:revision>29</cp:revision>
  <dcterms:created xsi:type="dcterms:W3CDTF">2016-05-21T17:53:52Z</dcterms:created>
  <dcterms:modified xsi:type="dcterms:W3CDTF">2016-06-07T19:02:57Z</dcterms:modified>
</cp:coreProperties>
</file>