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61" r:id="rId5"/>
    <p:sldId id="271" r:id="rId6"/>
    <p:sldId id="262" r:id="rId7"/>
    <p:sldId id="264" r:id="rId8"/>
    <p:sldId id="275" r:id="rId9"/>
    <p:sldId id="265" r:id="rId10"/>
    <p:sldId id="272" r:id="rId11"/>
    <p:sldId id="281" r:id="rId12"/>
    <p:sldId id="277" r:id="rId13"/>
    <p:sldId id="280" r:id="rId14"/>
    <p:sldId id="263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9D6386-354E-4ED8-B720-659860DA7D4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C2DEB9-5A9D-457A-9B90-A60FBBC8B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488832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n w="5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МБОУ«Мезенская  СОШ» структурное подразделение «Детский сад № 1» «Улыбка»  </a:t>
            </a:r>
            <a:r>
              <a:rPr lang="en-US" sz="2200" dirty="0" smtClean="0">
                <a:ln w="5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2200" dirty="0" smtClean="0">
                <a:ln w="5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          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300" dirty="0" smtClean="0">
                <a:solidFill>
                  <a:srgbClr val="7030A0"/>
                </a:solidFill>
              </a:rPr>
              <a:t>Проект</a:t>
            </a:r>
            <a:r>
              <a:rPr lang="en-US" sz="5300" dirty="0" smtClean="0">
                <a:solidFill>
                  <a:srgbClr val="7030A0"/>
                </a:solidFill>
              </a:rPr>
              <a:t/>
            </a:r>
            <a:br>
              <a:rPr lang="en-US" sz="5300" dirty="0" smtClean="0">
                <a:solidFill>
                  <a:srgbClr val="7030A0"/>
                </a:solidFill>
              </a:rPr>
            </a:br>
            <a:r>
              <a:rPr lang="ru-RU" sz="53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>«Куклы русского народа»</a:t>
            </a: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 </a:t>
            </a:r>
            <a:r>
              <a:rPr lang="en-US" sz="4400" b="1" dirty="0" smtClean="0">
                <a:solidFill>
                  <a:srgbClr val="7030A0"/>
                </a:solidFill>
              </a:rPr>
              <a:t/>
            </a:r>
            <a:br>
              <a:rPr lang="en-US" sz="4400" b="1" dirty="0" smtClean="0">
                <a:solidFill>
                  <a:srgbClr val="7030A0"/>
                </a:solidFill>
              </a:rPr>
            </a:br>
            <a:r>
              <a:rPr lang="en-US" sz="4400" dirty="0" smtClean="0">
                <a:solidFill>
                  <a:srgbClr val="7030A0"/>
                </a:solidFill>
              </a:rPr>
              <a:t/>
            </a:r>
            <a:br>
              <a:rPr lang="en-US" sz="44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365104"/>
            <a:ext cx="4896544" cy="223224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sz="2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Воспитатель: Безбородова Е.В.</a:t>
            </a:r>
          </a:p>
          <a:p>
            <a:endParaRPr lang="ru-RU" sz="26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2014 г</a:t>
            </a:r>
            <a:r>
              <a:rPr lang="ru-RU" sz="2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        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Выставка кукол, изготовленных руками детей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Организация мини – музея «Куклы»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Заключительный этап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Мои документы\Фото\Фото0356.jpg"/>
          <p:cNvPicPr>
            <a:picLocks noChangeAspect="1" noChangeArrowheads="1"/>
          </p:cNvPicPr>
          <p:nvPr/>
        </p:nvPicPr>
        <p:blipFill>
          <a:blip r:embed="rId2" cstate="print"/>
          <a:srcRect t="3723" r="4499" b="3106"/>
          <a:stretch>
            <a:fillRect/>
          </a:stretch>
        </p:blipFill>
        <p:spPr bwMode="auto">
          <a:xfrm rot="5400000">
            <a:off x="575555" y="3537013"/>
            <a:ext cx="2952329" cy="216024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4" descr="C:\Documents and Settings\Admin\Мои документы\Фото\Фото0357.jpg"/>
          <p:cNvPicPr>
            <a:picLocks noChangeAspect="1" noChangeArrowheads="1"/>
          </p:cNvPicPr>
          <p:nvPr/>
        </p:nvPicPr>
        <p:blipFill>
          <a:blip r:embed="rId3" cstate="print"/>
          <a:srcRect l="47214" t="9120" r="1175" b="9934"/>
          <a:stretch>
            <a:fillRect/>
          </a:stretch>
        </p:blipFill>
        <p:spPr bwMode="auto">
          <a:xfrm rot="5400000">
            <a:off x="4860031" y="1484784"/>
            <a:ext cx="2232249" cy="25202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Наши работы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15" descr="C:\Documents and Settings\Admin\Рабочий стол\моя\Фото\Фото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15998">
            <a:off x="2091669" y="1819398"/>
            <a:ext cx="2775458" cy="198920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6" name="Picture 3" descr="C:\Documents and Settings\Admin\Рабочий стол\Фото\Фото0426.jpg"/>
          <p:cNvPicPr>
            <a:picLocks noChangeAspect="1" noChangeArrowheads="1"/>
          </p:cNvPicPr>
          <p:nvPr/>
        </p:nvPicPr>
        <p:blipFill>
          <a:blip r:embed="rId3" cstate="print"/>
          <a:srcRect t="11112" r="4186" b="8419"/>
          <a:stretch>
            <a:fillRect/>
          </a:stretch>
        </p:blipFill>
        <p:spPr bwMode="auto">
          <a:xfrm rot="6749929">
            <a:off x="2466300" y="3902365"/>
            <a:ext cx="3063487" cy="210614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Picture 10" descr="H:\фото\Фото\Фото0330.jpg"/>
          <p:cNvPicPr>
            <a:picLocks noChangeAspect="1" noChangeArrowheads="1"/>
          </p:cNvPicPr>
          <p:nvPr/>
        </p:nvPicPr>
        <p:blipFill>
          <a:blip r:embed="rId4" cstate="print"/>
          <a:srcRect l="63158" t="56000" r="23684" b="32000"/>
          <a:stretch>
            <a:fillRect/>
          </a:stretch>
        </p:blipFill>
        <p:spPr bwMode="auto">
          <a:xfrm rot="157951">
            <a:off x="6357251" y="4003905"/>
            <a:ext cx="1932555" cy="2319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12" descr="H:\фото\Фото\Фото0328.jpg"/>
          <p:cNvPicPr>
            <a:picLocks noChangeAspect="1" noChangeArrowheads="1"/>
          </p:cNvPicPr>
          <p:nvPr/>
        </p:nvPicPr>
        <p:blipFill>
          <a:blip r:embed="rId5" cstate="print"/>
          <a:srcRect l="44496" t="48280" r="38609" b="37236"/>
          <a:stretch>
            <a:fillRect/>
          </a:stretch>
        </p:blipFill>
        <p:spPr bwMode="auto">
          <a:xfrm rot="6314901">
            <a:off x="6460022" y="808632"/>
            <a:ext cx="2513913" cy="18038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6" name="Picture 2" descr="H:\фото\Фото\Фото0327.jpg"/>
          <p:cNvPicPr>
            <a:picLocks noChangeAspect="1" noChangeArrowheads="1"/>
          </p:cNvPicPr>
          <p:nvPr/>
        </p:nvPicPr>
        <p:blipFill>
          <a:blip r:embed="rId6" cstate="print"/>
          <a:srcRect l="20452" t="30671" r="65914" b="55697"/>
          <a:stretch>
            <a:fillRect/>
          </a:stretch>
        </p:blipFill>
        <p:spPr bwMode="auto">
          <a:xfrm rot="21189280">
            <a:off x="4919550" y="1867856"/>
            <a:ext cx="1732972" cy="231063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028" name="Picture 4" descr="H:\фото\Фото\Фото0347.jpg"/>
          <p:cNvPicPr>
            <a:picLocks noChangeAspect="1" noChangeArrowheads="1"/>
          </p:cNvPicPr>
          <p:nvPr/>
        </p:nvPicPr>
        <p:blipFill>
          <a:blip r:embed="rId7" cstate="print"/>
          <a:srcRect l="33605" t="54862" r="52361" b="31769"/>
          <a:stretch>
            <a:fillRect/>
          </a:stretch>
        </p:blipFill>
        <p:spPr bwMode="auto">
          <a:xfrm rot="4231909">
            <a:off x="33019" y="1057825"/>
            <a:ext cx="2569587" cy="16224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Picture 4" descr="C:\Documents and Settings\Admin\Рабочий стол\Фото\Фото0428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4270877">
            <a:off x="-68534" y="3559953"/>
            <a:ext cx="3161970" cy="21181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35280" cy="5597814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Привлечение к работе над проектом родителей и детей группы.</a:t>
            </a:r>
          </a:p>
          <a:p>
            <a:pPr lvl="0"/>
            <a:r>
              <a:rPr lang="ru-RU" sz="2400" dirty="0" smtClean="0"/>
              <a:t>Повышение компетентности родителей и детей </a:t>
            </a:r>
          </a:p>
          <a:p>
            <a:pPr lvl="0">
              <a:buNone/>
            </a:pPr>
            <a:r>
              <a:rPr lang="ru-RU" sz="2400" dirty="0" smtClean="0"/>
              <a:t>    по теме.</a:t>
            </a:r>
          </a:p>
          <a:p>
            <a:pPr lvl="0"/>
            <a:r>
              <a:rPr lang="ru-RU" sz="2400" dirty="0" smtClean="0"/>
              <a:t>Пополнение и обновление предметно – развивающей среды группы.</a:t>
            </a:r>
          </a:p>
          <a:p>
            <a:r>
              <a:rPr lang="ru-RU" sz="2400" dirty="0" smtClean="0"/>
              <a:t>Развитие познавательной активности воспитанников.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755576" y="188640"/>
            <a:ext cx="7416824" cy="86409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Аналитический этап    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(ожидаемые результаты)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Documents and Settings\Admin\Мои документы\Фото\Фото0327.jpg"/>
          <p:cNvPicPr>
            <a:picLocks noChangeAspect="1" noChangeArrowheads="1"/>
          </p:cNvPicPr>
          <p:nvPr/>
        </p:nvPicPr>
        <p:blipFill>
          <a:blip r:embed="rId2" cstate="print"/>
          <a:srcRect l="1533" b="6726"/>
          <a:stretch>
            <a:fillRect/>
          </a:stretch>
        </p:blipFill>
        <p:spPr bwMode="auto">
          <a:xfrm rot="5400000">
            <a:off x="-144602" y="4617210"/>
            <a:ext cx="2237612" cy="1589384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Фото\Фото0331.jpg"/>
          <p:cNvPicPr>
            <a:picLocks noChangeAspect="1" noChangeArrowheads="1"/>
          </p:cNvPicPr>
          <p:nvPr/>
        </p:nvPicPr>
        <p:blipFill>
          <a:blip r:embed="rId3" cstate="print"/>
          <a:srcRect l="22957" t="10213" b="10203"/>
          <a:stretch>
            <a:fillRect/>
          </a:stretch>
        </p:blipFill>
        <p:spPr bwMode="auto">
          <a:xfrm rot="5400000">
            <a:off x="5112048" y="4689152"/>
            <a:ext cx="2276871" cy="1628776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Фото\Фото0329.jpg"/>
          <p:cNvPicPr>
            <a:picLocks noChangeAspect="1" noChangeArrowheads="1"/>
          </p:cNvPicPr>
          <p:nvPr/>
        </p:nvPicPr>
        <p:blipFill>
          <a:blip r:embed="rId4" cstate="print"/>
          <a:srcRect l="46381" t="10349" r="15496" b="13343"/>
          <a:stretch>
            <a:fillRect/>
          </a:stretch>
        </p:blipFill>
        <p:spPr bwMode="auto">
          <a:xfrm>
            <a:off x="7332306" y="4365104"/>
            <a:ext cx="1565919" cy="2348879"/>
          </a:xfrm>
          <a:prstGeom prst="rect">
            <a:avLst/>
          </a:prstGeom>
          <a:noFill/>
        </p:spPr>
      </p:pic>
      <p:pic>
        <p:nvPicPr>
          <p:cNvPr id="28674" name="Picture 2" descr="C:\Documents and Settings\Admin\Мои документы\Фото\Фото0347.jpg"/>
          <p:cNvPicPr>
            <a:picLocks noChangeAspect="1" noChangeArrowheads="1"/>
          </p:cNvPicPr>
          <p:nvPr/>
        </p:nvPicPr>
        <p:blipFill>
          <a:blip r:embed="rId5" cstate="print"/>
          <a:srcRect l="12498" t="12496"/>
          <a:stretch>
            <a:fillRect/>
          </a:stretch>
        </p:blipFill>
        <p:spPr bwMode="auto">
          <a:xfrm>
            <a:off x="1907704" y="4293096"/>
            <a:ext cx="1673801" cy="2232248"/>
          </a:xfrm>
          <a:prstGeom prst="rect">
            <a:avLst/>
          </a:prstGeom>
          <a:noFill/>
        </p:spPr>
      </p:pic>
      <p:pic>
        <p:nvPicPr>
          <p:cNvPr id="28676" name="Picture 4" descr="C:\Documents and Settings\Admin\Мои документы\Фото\Фото0330.jpg"/>
          <p:cNvPicPr>
            <a:picLocks noChangeAspect="1" noChangeArrowheads="1"/>
          </p:cNvPicPr>
          <p:nvPr/>
        </p:nvPicPr>
        <p:blipFill>
          <a:blip r:embed="rId6" cstate="print"/>
          <a:srcRect t="11111" r="18502"/>
          <a:stretch>
            <a:fillRect/>
          </a:stretch>
        </p:blipFill>
        <p:spPr bwMode="auto">
          <a:xfrm>
            <a:off x="3635896" y="4293096"/>
            <a:ext cx="1584176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оя\Фото\Фото0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825929" cy="48126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52" name="Picture 4" descr="C:\Documents and Settings\Admin\Рабочий стол\моя\Фото\Фото0411.jpg"/>
          <p:cNvPicPr>
            <a:picLocks noChangeAspect="1" noChangeArrowheads="1"/>
          </p:cNvPicPr>
          <p:nvPr/>
        </p:nvPicPr>
        <p:blipFill>
          <a:blip r:embed="rId3" cstate="print"/>
          <a:srcRect l="30079" t="37629" r="34246" b="14027"/>
          <a:stretch>
            <a:fillRect/>
          </a:stretch>
        </p:blipFill>
        <p:spPr bwMode="auto">
          <a:xfrm rot="4822229">
            <a:off x="1156163" y="477045"/>
            <a:ext cx="2510137" cy="255062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053" name="Picture 5" descr="C:\Documents and Settings\Admin\Рабочий стол\моя\Фото\Фото0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8898"/>
          <a:stretch>
            <a:fillRect/>
          </a:stretch>
        </p:blipFill>
        <p:spPr bwMode="auto">
          <a:xfrm rot="5400000">
            <a:off x="5079216" y="2849776"/>
            <a:ext cx="3744414" cy="346270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5" name="Picture 7" descr="http://cs425626.vk.me/v425626173/7c0c/bDfGBLlmHMI.jpg"/>
          <p:cNvPicPr>
            <a:picLocks noChangeAspect="1" noChangeArrowheads="1"/>
          </p:cNvPicPr>
          <p:nvPr/>
        </p:nvPicPr>
        <p:blipFill>
          <a:blip r:embed="rId5" cstate="print"/>
          <a:srcRect l="27492" t="34212" r="45839" b="9583"/>
          <a:stretch>
            <a:fillRect/>
          </a:stretch>
        </p:blipFill>
        <p:spPr bwMode="auto">
          <a:xfrm rot="389774">
            <a:off x="6006612" y="590901"/>
            <a:ext cx="2199722" cy="317949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 rot="20945603">
            <a:off x="1427768" y="2517390"/>
            <a:ext cx="276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Рапина</a:t>
            </a:r>
            <a:r>
              <a:rPr lang="ru-RU" b="1" dirty="0" smtClean="0">
                <a:solidFill>
                  <a:srgbClr val="00B0F0"/>
                </a:solidFill>
              </a:rPr>
              <a:t>  Наташа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395214">
            <a:off x="5796136" y="31409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Шабанова Соня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.Содружество детей и взрослых: методический комплекс для детского сада/под ред.Н.В. </a:t>
            </a:r>
            <a:r>
              <a:rPr lang="ru-RU" dirty="0" err="1" smtClean="0"/>
              <a:t>Микляевой</a:t>
            </a:r>
            <a:r>
              <a:rPr lang="ru-RU" dirty="0" smtClean="0"/>
              <a:t>, Н.Ф. Лагутиной: в 2 кн. КН.1-М.:ТЦ Сфера,2013.-128с.-(Библиотека Воспитателя)</a:t>
            </a:r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.Журнал Дошкольное образование №1 2013г.</a:t>
            </a:r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. Интернет ресурсы</a:t>
            </a:r>
          </a:p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79712" y="332656"/>
            <a:ext cx="482453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Литература: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84784"/>
            <a:ext cx="82089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507288" cy="66693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79512" y="188640"/>
            <a:ext cx="6552728" cy="6480720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Проблема: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современном мире игрушки наших детей стилизованы под героев американских мультфильмов и ребёнок не владеет информацией о традиционной русской кукле. Да и многие родители не знают какими игрушками играли наши дедушки и бабушки.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решили помочь своим воспитанникам расширить знания о традициях в использовании кукол, развить интерес к их изготовлению и использованию в детской деятельности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012160" y="764704"/>
            <a:ext cx="2808312" cy="5400600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проекта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воспитатели и дети старшей группы, родители детей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6851104" cy="298519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43608" y="404664"/>
            <a:ext cx="6120680" cy="93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Цель проекта: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347864" y="1484784"/>
            <a:ext cx="1296144" cy="12664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99592" y="2780928"/>
            <a:ext cx="6408712" cy="3168352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Формирование у детей 5 – 6 лет интереса к истории и культуре русского народа через образ традиционной русской куклы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5400000">
            <a:off x="-986911" y="2291166"/>
            <a:ext cx="3816426" cy="148358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1763688" y="0"/>
            <a:ext cx="5976664" cy="1916832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Развивать и обогащать знания детей о куклах, истории их возникновения, видах кукол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2627784" y="1484785"/>
            <a:ext cx="5832648" cy="165618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Воспитывать интерес к русской народной кукле и бережное отношение к культуре своего народа;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1763688" y="3140968"/>
            <a:ext cx="6120680" cy="18002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Учить изготавливать некоторые виды кукол с помощью родителей и педагогов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2699792" y="4725144"/>
            <a:ext cx="5760640" cy="165618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Создавать условия для творческого самовыражения детей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3140968"/>
            <a:ext cx="8568952" cy="326896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предполагаем, что тряпичная кукла для современного ребёнка, даже на сегодняшний день, является неотъемлемым атрибутом детского развития</a:t>
            </a:r>
            <a:r>
              <a:rPr lang="ru-RU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708920"/>
            <a:ext cx="6264696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Сроки выполнения:  сентябрь – ноябрь 2013года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1560" y="332656"/>
            <a:ext cx="7560840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Тип проекта: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краткосрочный проект с заданным результатом и элементами творчества для детей.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641379"/>
          </a:xfrm>
        </p:spPr>
        <p:txBody>
          <a:bodyPr>
            <a:normAutofit fontScale="92500" lnSpcReduction="10000"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 lvl="0"/>
            <a:r>
              <a:rPr lang="ru-RU" sz="2600" dirty="0" smtClean="0"/>
              <a:t>Планирование совместной работы с детьми и родителями. </a:t>
            </a:r>
          </a:p>
          <a:p>
            <a:pPr lvl="0"/>
            <a:r>
              <a:rPr lang="ru-RU" sz="2600" dirty="0" smtClean="0"/>
              <a:t>Анкетирование детей</a:t>
            </a:r>
          </a:p>
          <a:p>
            <a:pPr lvl="0"/>
            <a:r>
              <a:rPr lang="ru-RU" sz="2600" dirty="0" smtClean="0"/>
              <a:t> Анкетирование  родителей «Как мы играем с ребёнком»</a:t>
            </a:r>
          </a:p>
          <a:p>
            <a:pPr lvl="0"/>
            <a:r>
              <a:rPr lang="ru-RU" sz="2600" dirty="0" smtClean="0"/>
              <a:t>Родительское собрание «Народная кукла как средство приобщения к народной культуре»</a:t>
            </a:r>
            <a:endParaRPr lang="ru-RU" sz="26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67544" y="260648"/>
            <a:ext cx="7632848" cy="13681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Реализация проекта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4" y="1628800"/>
            <a:ext cx="6480720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Подготовительный этап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3367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r>
              <a:rPr lang="ru-RU" sz="2400" dirty="0" smtClean="0"/>
              <a:t>Беседа с детьми старшего возраста «История куклы»</a:t>
            </a:r>
          </a:p>
          <a:p>
            <a:pPr lvl="0"/>
            <a:r>
              <a:rPr lang="ru-RU" sz="2400" dirty="0" smtClean="0"/>
              <a:t>«Знакомство с русской народной куклой»   (презентация)</a:t>
            </a:r>
          </a:p>
          <a:p>
            <a:pPr lvl="0"/>
            <a:r>
              <a:rPr lang="ru-RU" sz="2400" dirty="0" smtClean="0"/>
              <a:t>Рассматривание иллюстраций</a:t>
            </a:r>
            <a:endParaRPr lang="en-US" sz="2400" dirty="0" smtClean="0"/>
          </a:p>
          <a:p>
            <a:pPr lvl="0">
              <a:buNone/>
            </a:pPr>
            <a:r>
              <a:rPr lang="ru-RU" sz="2400" dirty="0" smtClean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с изображением русских </a:t>
            </a: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народных кукол.  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1115616" y="404664"/>
            <a:ext cx="6480720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Основной этап</a:t>
            </a:r>
          </a:p>
        </p:txBody>
      </p:sp>
      <p:sp>
        <p:nvSpPr>
          <p:cNvPr id="5" name="Двойная волна 4"/>
          <p:cNvSpPr/>
          <p:nvPr/>
        </p:nvSpPr>
        <p:spPr>
          <a:xfrm>
            <a:off x="467544" y="1412776"/>
            <a:ext cx="7992888" cy="86409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accent5">
                    <a:lumMod val="75000"/>
                  </a:schemeClr>
                </a:solidFill>
              </a:rPr>
              <a:t>Занятия по познавательному развитию</a:t>
            </a:r>
          </a:p>
        </p:txBody>
      </p:sp>
      <p:pic>
        <p:nvPicPr>
          <p:cNvPr id="6" name="Picture 4" descr="C:\Documents and Settings\Admin\Мои документы\Фото\Фото0326.jpg"/>
          <p:cNvPicPr>
            <a:picLocks noChangeAspect="1" noChangeArrowheads="1"/>
          </p:cNvPicPr>
          <p:nvPr/>
        </p:nvPicPr>
        <p:blipFill>
          <a:blip r:embed="rId2" cstate="print"/>
          <a:srcRect t="8571" r="33585" b="17143"/>
          <a:stretch>
            <a:fillRect/>
          </a:stretch>
        </p:blipFill>
        <p:spPr bwMode="auto">
          <a:xfrm rot="5400000">
            <a:off x="6264188" y="4473116"/>
            <a:ext cx="2232248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3935288" cy="48574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Изготовление кукол: «Зайчик на пальчик»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268760"/>
            <a:ext cx="4265240" cy="4857403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Изготовление кукол:«</a:t>
            </a:r>
            <a:r>
              <a:rPr lang="ru-RU" sz="2400" dirty="0" err="1" smtClean="0"/>
              <a:t>Пеленашка</a:t>
            </a:r>
            <a:r>
              <a:rPr lang="ru-RU" sz="2400" dirty="0" smtClean="0"/>
              <a:t>»</a:t>
            </a:r>
          </a:p>
          <a:p>
            <a:endParaRPr lang="ru-RU" sz="24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936104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u="sng" dirty="0" smtClean="0">
                <a:solidFill>
                  <a:schemeClr val="accent5">
                    <a:lumMod val="75000"/>
                  </a:schemeClr>
                </a:solidFill>
              </a:rPr>
              <a:t>Занятия по продуктивной деятельности</a:t>
            </a:r>
            <a:br>
              <a:rPr lang="ru-RU" sz="2800" u="sng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u="sng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6" descr="C:\Documents and Settings\Admin\Мои документы\Фото\Фото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148" y="2946316"/>
            <a:ext cx="3625174" cy="271833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Picture 5" descr="C:\Documents and Settings\Admin\Мои документы\Фото\Фото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03614" y="2877306"/>
            <a:ext cx="3649139" cy="273630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Чтение художественной литературы:    Русская народная сказка «Василиса Прекрасная», Русская народная сказка «</a:t>
            </a:r>
            <a:r>
              <a:rPr lang="ru-RU" dirty="0" err="1" smtClean="0"/>
              <a:t>Терёшечка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Проведение сюжетно – ролевых игр: «Дом», «Семья», «Детский сад».</a:t>
            </a:r>
          </a:p>
          <a:p>
            <a:pPr lvl="0"/>
            <a:r>
              <a:rPr lang="ru-RU" dirty="0" smtClean="0"/>
              <a:t>Работа с родителями: анкетирование, подготовка материалов и изготовление кукол, информация в родительском уголке. </a:t>
            </a:r>
          </a:p>
          <a:p>
            <a:pPr lvl="0"/>
            <a:r>
              <a:rPr lang="ru-RU" dirty="0" smtClean="0"/>
              <a:t>Оформление собранной информации в папки.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8912" cy="936104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u="sng" dirty="0" smtClean="0">
                <a:solidFill>
                  <a:schemeClr val="accent5">
                    <a:lumMod val="75000"/>
                  </a:schemeClr>
                </a:solidFill>
              </a:rPr>
              <a:t>Занятия по продуктивной деятельности</a:t>
            </a:r>
            <a:br>
              <a:rPr lang="ru-RU" sz="2800" u="sng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u="sng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424</TotalTime>
  <Words>469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МБОУ«Мезенская  СОШ» структурное подразделение «Детский сад № 1» «Улыбка»                  Проект  «Куклы русского народа»     </vt:lpstr>
      <vt:lpstr>Слайд 2</vt:lpstr>
      <vt:lpstr>       </vt:lpstr>
      <vt:lpstr> </vt:lpstr>
      <vt:lpstr>Слайд 5</vt:lpstr>
      <vt:lpstr>Слайд 6</vt:lpstr>
      <vt:lpstr>Слайд 7</vt:lpstr>
      <vt:lpstr>Занятия по продуктивной деятельности </vt:lpstr>
      <vt:lpstr>Занятия по продуктивной деятельности </vt:lpstr>
      <vt:lpstr> Заключительный этап </vt:lpstr>
      <vt:lpstr>Наши работы</vt:lpstr>
      <vt:lpstr> 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53</cp:revision>
  <dcterms:created xsi:type="dcterms:W3CDTF">2014-01-02T16:07:15Z</dcterms:created>
  <dcterms:modified xsi:type="dcterms:W3CDTF">2014-01-19T07:55:08Z</dcterms:modified>
</cp:coreProperties>
</file>