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8" r:id="rId4"/>
    <p:sldId id="260" r:id="rId5"/>
    <p:sldId id="287" r:id="rId6"/>
    <p:sldId id="264" r:id="rId7"/>
    <p:sldId id="273" r:id="rId8"/>
    <p:sldId id="279" r:id="rId9"/>
    <p:sldId id="280" r:id="rId10"/>
    <p:sldId id="288" r:id="rId11"/>
    <p:sldId id="282" r:id="rId12"/>
    <p:sldId id="285" r:id="rId13"/>
    <p:sldId id="269" r:id="rId14"/>
    <p:sldId id="286" r:id="rId15"/>
    <p:sldId id="275" r:id="rId16"/>
    <p:sldId id="278" r:id="rId17"/>
    <p:sldId id="261" r:id="rId18"/>
    <p:sldId id="265" r:id="rId19"/>
    <p:sldId id="25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33B91-F29F-40D1-90EE-DB47DEEE1EF4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61171-84B9-4398-B9F1-2F1C8CD51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33B91-F29F-40D1-90EE-DB47DEEE1EF4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61171-84B9-4398-B9F1-2F1C8CD51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33B91-F29F-40D1-90EE-DB47DEEE1EF4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61171-84B9-4398-B9F1-2F1C8CD51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33B91-F29F-40D1-90EE-DB47DEEE1EF4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61171-84B9-4398-B9F1-2F1C8CD51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33B91-F29F-40D1-90EE-DB47DEEE1EF4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61171-84B9-4398-B9F1-2F1C8CD51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33B91-F29F-40D1-90EE-DB47DEEE1EF4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61171-84B9-4398-B9F1-2F1C8CD51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33B91-F29F-40D1-90EE-DB47DEEE1EF4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61171-84B9-4398-B9F1-2F1C8CD51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33B91-F29F-40D1-90EE-DB47DEEE1EF4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61171-84B9-4398-B9F1-2F1C8CD51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33B91-F29F-40D1-90EE-DB47DEEE1EF4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61171-84B9-4398-B9F1-2F1C8CD51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33B91-F29F-40D1-90EE-DB47DEEE1EF4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61171-84B9-4398-B9F1-2F1C8CD51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33B91-F29F-40D1-90EE-DB47DEEE1EF4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61171-84B9-4398-B9F1-2F1C8CD51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33B91-F29F-40D1-90EE-DB47DEEE1EF4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61171-84B9-4398-B9F1-2F1C8CD51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video" Target="file:///E:\&#1089;&#1077;&#1084;&#1080;&#1085;&#1072;&#1088;%202016\&#1076;&#1077;&#1090;&#1080;.mp4" TargetMode="Externa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video" Target="file:///E:\&#1089;&#1077;&#1084;&#1080;&#1085;&#1072;&#1088;%202016\&#1076;&#1077;&#1090;&#1080;%202.mp4" TargetMode="Externa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dream-wallpaper.com/free-wallpaper/cartoon-wallpaper/blue-bear-wallpaper/1600x1200/free-wallpaper-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500174"/>
            <a:ext cx="8643998" cy="364333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Познавательно-исследовательская деятельность детей раннего возраста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714884"/>
            <a:ext cx="8572560" cy="1857388"/>
          </a:xfrm>
        </p:spPr>
        <p:txBody>
          <a:bodyPr>
            <a:normAutofit/>
          </a:bodyPr>
          <a:lstStyle/>
          <a:p>
            <a:pPr algn="r"/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Воспитатель: Безбородова Е.В.</a:t>
            </a:r>
            <a:r>
              <a:rPr lang="ru-RU" dirty="0" smtClean="0"/>
              <a:t> </a:t>
            </a:r>
          </a:p>
          <a:p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Мезень 2016г.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214290"/>
            <a:ext cx="5323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МБДОУ Детский сад «Улыбка»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5" name="Picture 1" descr="C:\Users\1\Desktop\_53-146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C:\Users\Катерина\Desktop\фото ясли 2015-2016\115_PANA\P1150836.JPG"/>
          <p:cNvPicPr/>
          <p:nvPr/>
        </p:nvPicPr>
        <p:blipFill>
          <a:blip r:embed="rId3"/>
          <a:srcRect r="7000"/>
          <a:stretch>
            <a:fillRect/>
          </a:stretch>
        </p:blipFill>
        <p:spPr bwMode="auto">
          <a:xfrm>
            <a:off x="1000100" y="642918"/>
            <a:ext cx="7215238" cy="5429288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5" name="Picture 1" descr="C:\Users\1\Desktop\_53-146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дети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71538" y="714356"/>
            <a:ext cx="7072362" cy="528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5" name="Picture 1" descr="C:\Users\1\Desktop\_53-146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C:\Users\1\Desktop\lдет сад\Фото\P1150915.JPG"/>
          <p:cNvPicPr/>
          <p:nvPr/>
        </p:nvPicPr>
        <p:blipFill>
          <a:blip r:embed="rId3" cstate="print"/>
          <a:srcRect l="4776" t="11055" r="31807" b="3558"/>
          <a:stretch>
            <a:fillRect/>
          </a:stretch>
        </p:blipFill>
        <p:spPr bwMode="auto">
          <a:xfrm>
            <a:off x="3929058" y="2357430"/>
            <a:ext cx="4857784" cy="4143404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5" name="Рисунок 4" descr="C:\Users\Катерина\Desktop\115_PANA\P115092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14290"/>
            <a:ext cx="4786346" cy="3786214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5" name="Picture 1" descr="C:\Users\1\Desktop\_53-146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C:\Users\1\Desktop\lдет сад\Фото\115_PANA\Фото\Фото10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7285" y="1196752"/>
            <a:ext cx="4048115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6\Desktop\Фото\Фото103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2872"/>
            <a:ext cx="4042792" cy="525658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5" name="Picture 1" descr="C:\Users\1\Desktop\_53-146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Катерина\Desktop\P1150922.JPG"/>
          <p:cNvPicPr/>
          <p:nvPr/>
        </p:nvPicPr>
        <p:blipFill>
          <a:blip r:embed="rId3" cstate="print"/>
          <a:srcRect l="6780" r="6760" b="3518"/>
          <a:stretch>
            <a:fillRect/>
          </a:stretch>
        </p:blipFill>
        <p:spPr bwMode="auto">
          <a:xfrm>
            <a:off x="428596" y="285728"/>
            <a:ext cx="3929090" cy="3286148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6" name="Рисунок 5" descr="C:\Users\Катерина\Desktop\20160119_104422.jpg"/>
          <p:cNvPicPr/>
          <p:nvPr/>
        </p:nvPicPr>
        <p:blipFill>
          <a:blip r:embed="rId4" cstate="print"/>
          <a:srcRect l="47569" r="25418"/>
          <a:stretch>
            <a:fillRect/>
          </a:stretch>
        </p:blipFill>
        <p:spPr bwMode="auto">
          <a:xfrm>
            <a:off x="1214415" y="2928934"/>
            <a:ext cx="1643074" cy="3571900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7" name="Рисунок 6" descr="C:\Users\Катерина\Desktop\P115093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285728"/>
            <a:ext cx="4000528" cy="3071834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4" name="Рисунок 3" descr="C:\Users\Катерина\Desktop\P1150918.JPG"/>
          <p:cNvPicPr/>
          <p:nvPr/>
        </p:nvPicPr>
        <p:blipFill>
          <a:blip r:embed="rId6" cstate="print"/>
          <a:srcRect l="3100" t="2144"/>
          <a:stretch>
            <a:fillRect/>
          </a:stretch>
        </p:blipFill>
        <p:spPr bwMode="auto">
          <a:xfrm>
            <a:off x="3571868" y="3214686"/>
            <a:ext cx="4714908" cy="3357586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5" name="Picture 1" descr="C:\Users\1\Desktop\_53-146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дети 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38227" y="928670"/>
            <a:ext cx="6477045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5" name="Picture 1" descr="C:\Users\1\Desktop\_53-146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1\Desktop\lдет сад\Фото\P1150911.JPG"/>
          <p:cNvPicPr/>
          <p:nvPr/>
        </p:nvPicPr>
        <p:blipFill>
          <a:blip r:embed="rId3" cstate="print"/>
          <a:srcRect t="7181" b="4248"/>
          <a:stretch>
            <a:fillRect/>
          </a:stretch>
        </p:blipFill>
        <p:spPr bwMode="auto">
          <a:xfrm>
            <a:off x="1428728" y="3571876"/>
            <a:ext cx="4192589" cy="3000372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7" name="Рисунок 6" descr="C:\Users\1\Desktop\lдет сад\Фото\115_PANA\P1150852.JPG"/>
          <p:cNvPicPr/>
          <p:nvPr/>
        </p:nvPicPr>
        <p:blipFill>
          <a:blip r:embed="rId4" cstate="print"/>
          <a:srcRect l="2044" t="6545" r="33088" b="8060"/>
          <a:stretch>
            <a:fillRect/>
          </a:stretch>
        </p:blipFill>
        <p:spPr bwMode="auto">
          <a:xfrm rot="16200000">
            <a:off x="439700" y="346063"/>
            <a:ext cx="3500460" cy="3522667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4" name="Рисунок 3" descr="C:\Users\1\Desktop\lдет сад\Фото\115_PANA\P115084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4572000" y="785794"/>
            <a:ext cx="4643470" cy="3786214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072198" y="5643578"/>
            <a:ext cx="25717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Уголки группы</a:t>
            </a: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5" name="Picture 1" descr="C:\Users\1\Desktop\_53-146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785794"/>
            <a:ext cx="457203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ФГОС ДО называет познавательно-исследовательскую деятельность одним из ведущих механизмов развития ребёнка дошкольного возраста наряду с игровой деятельностью и общением.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Программы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285860"/>
            <a:ext cx="3571900" cy="3929090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1\Desktop\_53-146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542928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«Чем больше ребенок видит, слышит и переживает, чем больше он узнает и усваивает, чем большим количеством элементов действительности он располагает в своем опыте, тем значительнее и продуктивнее при других равных условиях будет его творческая деятельность»</a:t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Лев Семенович </a:t>
            </a:r>
            <a:r>
              <a:rPr lang="ru-RU" sz="3100" b="1" dirty="0" err="1" smtClean="0">
                <a:latin typeface="Arial" pitchFamily="34" charset="0"/>
                <a:cs typeface="Arial" pitchFamily="34" charset="0"/>
              </a:rPr>
              <a:t>Выготский</a:t>
            </a: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ru-RU" sz="3100" b="1" dirty="0" smtClean="0">
                <a:latin typeface="Arial" pitchFamily="34" charset="0"/>
                <a:cs typeface="Arial" pitchFamily="34" charset="0"/>
              </a:rPr>
            </a:br>
            <a:endParaRPr lang="ru-RU" sz="31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dream-wallpaper.com/free-wallpaper/cartoon-wallpaper/blue-bear-wallpaper/1600x1200/free-wallpaper-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28599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54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5" name="Picture 1" descr="C:\Users\1\Desktop\_53-146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14414" y="285728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D0D0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«Лучше один раз увидеть, чем сто раз услышать», — гласит народная мудрость.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357298"/>
            <a:ext cx="8572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«Маленький     исследователь»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Рисунок 5" descr="C:\Users\1\Desktop\lдет сад\новый год ясли\P1140952.JPG"/>
          <p:cNvPicPr/>
          <p:nvPr/>
        </p:nvPicPr>
        <p:blipFill>
          <a:blip r:embed="rId3"/>
          <a:srcRect l="25975" t="47863" r="40353" b="21368"/>
          <a:stretch>
            <a:fillRect/>
          </a:stretch>
        </p:blipFill>
        <p:spPr bwMode="auto">
          <a:xfrm>
            <a:off x="1643042" y="2143116"/>
            <a:ext cx="5929354" cy="3857652"/>
          </a:xfrm>
          <a:prstGeom prst="rect">
            <a:avLst/>
          </a:prstGeom>
          <a:ln w="127000" cap="rnd">
            <a:solidFill>
              <a:srgbClr val="92D05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643174" y="6000768"/>
            <a:ext cx="42148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группы «Теремок»</a:t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5" name="Picture 1" descr="C:\Users\1\Desktop\_53-146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500166" y="5286388"/>
            <a:ext cx="585791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0D0D0D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«Самое лучшее открытие – то,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которое ребенок делает сам!»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Ральф У.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D0D0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Эмерсон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1\Desktop\115_PANA\P1150829.JPG"/>
          <p:cNvPicPr/>
          <p:nvPr/>
        </p:nvPicPr>
        <p:blipFill>
          <a:blip r:embed="rId3" cstate="print"/>
          <a:srcRect l="7327" t="4485"/>
          <a:stretch>
            <a:fillRect/>
          </a:stretch>
        </p:blipFill>
        <p:spPr bwMode="auto">
          <a:xfrm>
            <a:off x="4714876" y="2000240"/>
            <a:ext cx="4143404" cy="3643338"/>
          </a:xfrm>
          <a:prstGeom prst="rect">
            <a:avLst/>
          </a:prstGeom>
          <a:ln w="127000" cap="rnd">
            <a:solidFill>
              <a:srgbClr val="92D05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0" y="285728"/>
            <a:ext cx="8929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D0D0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развивается любознательность малыша,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D0D0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расширяется его представления об окружающем мире,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D0D0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ребенок приобретает богатый опыт,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D0D0D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получает мощный импульс для развития интеллекта.  </a:t>
            </a:r>
          </a:p>
        </p:txBody>
      </p:sp>
      <p:pic>
        <p:nvPicPr>
          <p:cNvPr id="8" name="Рисунок 7" descr="C:\Users\1\Desktop\lдет сад\P1140938.JPG"/>
          <p:cNvPicPr/>
          <p:nvPr/>
        </p:nvPicPr>
        <p:blipFill>
          <a:blip r:embed="rId4" cstate="print"/>
          <a:srcRect l="20489" r="10595"/>
          <a:stretch>
            <a:fillRect/>
          </a:stretch>
        </p:blipFill>
        <p:spPr bwMode="auto">
          <a:xfrm>
            <a:off x="714348" y="2071678"/>
            <a:ext cx="3143272" cy="3500462"/>
          </a:xfrm>
          <a:prstGeom prst="rect">
            <a:avLst/>
          </a:prstGeom>
          <a:ln w="127000" cap="rnd">
            <a:solidFill>
              <a:srgbClr val="92D05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1\Desktop\_53-146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643998" cy="200026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Arial" pitchFamily="34" charset="0"/>
                <a:cs typeface="Arial" pitchFamily="34" charset="0"/>
              </a:rPr>
              <a:t>Процесс познания творческий, и  наша задача  – </a:t>
            </a:r>
            <a:r>
              <a:rPr lang="ru-RU" sz="2700" b="1" u="sng" dirty="0" smtClean="0">
                <a:latin typeface="Arial" pitchFamily="34" charset="0"/>
                <a:cs typeface="Arial" pitchFamily="34" charset="0"/>
              </a:rPr>
              <a:t>поддержать и развить в ребёнке интерес к исследованиям, открытиям, создать необходимые для этого условия. 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 descr="C:\Users\1\Desktop\lдет сад\Фото\115_PANA\P115089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714488"/>
            <a:ext cx="6929486" cy="4857784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1\Desktop\_53-146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C:\Users\Катерина\Desktop\фото ясли 2015-2016\115_PANA\P11508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6072230" cy="4643470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0" name="Рисунок 9" descr="C:\Users\Катерина\Desktop\фото ясли 2015-2016\115_PANA\P1150846.JPG"/>
          <p:cNvPicPr/>
          <p:nvPr/>
        </p:nvPicPr>
        <p:blipFill>
          <a:blip r:embed="rId4" cstate="print"/>
          <a:srcRect l="14137" t="27978" r="12058" b="38781"/>
          <a:stretch>
            <a:fillRect/>
          </a:stretch>
        </p:blipFill>
        <p:spPr bwMode="auto">
          <a:xfrm>
            <a:off x="3000364" y="4357694"/>
            <a:ext cx="5857916" cy="2214578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5" name="Picture 1" descr="C:\Users\1\Desktop\_53-146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Катерина\Desktop\фото ясли 2015-2016\115_PANA\P1150880.JPG"/>
          <p:cNvPicPr/>
          <p:nvPr/>
        </p:nvPicPr>
        <p:blipFill>
          <a:blip r:embed="rId3"/>
          <a:srcRect l="4106" b="3125"/>
          <a:stretch>
            <a:fillRect/>
          </a:stretch>
        </p:blipFill>
        <p:spPr bwMode="auto">
          <a:xfrm>
            <a:off x="500034" y="285728"/>
            <a:ext cx="4643470" cy="3643338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4" name="Рисунок 3" descr="C:\Users\1\Desktop\115_PANA\P1150871.JPG"/>
          <p:cNvPicPr/>
          <p:nvPr/>
        </p:nvPicPr>
        <p:blipFill>
          <a:blip r:embed="rId4"/>
          <a:srcRect b="18182"/>
          <a:stretch>
            <a:fillRect/>
          </a:stretch>
        </p:blipFill>
        <p:spPr bwMode="auto">
          <a:xfrm>
            <a:off x="3428992" y="2928934"/>
            <a:ext cx="5286412" cy="3786214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5" name="Picture 1" descr="C:\Users\1\Desktop\_53-146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1\Desktop\lдет сад\новый год ясли\P1140955.JPG"/>
          <p:cNvPicPr/>
          <p:nvPr/>
        </p:nvPicPr>
        <p:blipFill>
          <a:blip r:embed="rId3" cstate="print"/>
          <a:srcRect b="3054"/>
          <a:stretch>
            <a:fillRect/>
          </a:stretch>
        </p:blipFill>
        <p:spPr bwMode="auto">
          <a:xfrm>
            <a:off x="428596" y="357166"/>
            <a:ext cx="7143800" cy="4714908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6" name="Рисунок 5" descr="C:\Users\1\Desktop\115_PANA\P115087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071942"/>
            <a:ext cx="3714776" cy="2571768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lдет сад\_53-146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3008313" cy="107793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Оборудование для песка и воды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1435100"/>
            <a:ext cx="3286148" cy="4691063"/>
          </a:xfrm>
        </p:spPr>
        <p:txBody>
          <a:bodyPr>
            <a:normAutofit/>
          </a:bodyPr>
          <a:lstStyle/>
          <a:p>
            <a:pPr algn="ctr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u="sng" dirty="0" smtClean="0">
                <a:latin typeface="Arial" pitchFamily="34" charset="0"/>
                <a:cs typeface="Arial" pitchFamily="34" charset="0"/>
              </a:rPr>
              <a:t>Способствует: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расширению чувственного опыта ребенка,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стимуляции тонких движений руки,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умению экспериментировать.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Содержимое 6" descr="C:\Users\1\Desktop\lдет сад\Фото\115_PANA\P1150906.JPG"/>
          <p:cNvPicPr>
            <a:picLocks noGrp="1"/>
          </p:cNvPicPr>
          <p:nvPr>
            <p:ph idx="1"/>
          </p:nvPr>
        </p:nvPicPr>
        <p:blipFill>
          <a:blip r:embed="rId3" cstate="print"/>
          <a:srcRect t="9124" b="9141"/>
          <a:stretch>
            <a:fillRect/>
          </a:stretch>
        </p:blipFill>
        <p:spPr bwMode="auto">
          <a:xfrm rot="16200000">
            <a:off x="3214678" y="1071547"/>
            <a:ext cx="6286544" cy="4714907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5" name="Picture 1" descr="C:\Users\1\Desktop\_53-146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C:\Users\1\Desktop\lдет сад\Фото\115_PANA\P1150887.JPG"/>
          <p:cNvPicPr/>
          <p:nvPr/>
        </p:nvPicPr>
        <p:blipFill>
          <a:blip r:embed="rId3"/>
          <a:srcRect l="6946" r="9951"/>
          <a:stretch>
            <a:fillRect/>
          </a:stretch>
        </p:blipFill>
        <p:spPr bwMode="auto">
          <a:xfrm>
            <a:off x="1142976" y="428604"/>
            <a:ext cx="7000924" cy="6000792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200</Words>
  <Application>Microsoft Office PowerPoint</Application>
  <PresentationFormat>Экран (4:3)</PresentationFormat>
  <Paragraphs>28</Paragraphs>
  <Slides>19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Познавательно-исследовательская деятельность детей раннего возраста </vt:lpstr>
      <vt:lpstr>Слайд 2</vt:lpstr>
      <vt:lpstr>Слайд 3</vt:lpstr>
      <vt:lpstr>Процесс познания творческий, и  наша задача  – поддержать и развить в ребёнке интерес к исследованиям, открытиям, создать необходимые для этого условия.   </vt:lpstr>
      <vt:lpstr>Слайд 5</vt:lpstr>
      <vt:lpstr>Слайд 6</vt:lpstr>
      <vt:lpstr>Слайд 7</vt:lpstr>
      <vt:lpstr>Оборудование для песка и воды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«Чем больше ребенок видит, слышит и переживает, чем больше он узнает и усваивает, чем большим количеством элементов действительности он располагает в своем опыте, тем значительнее и продуктивнее при других равных условиях будет его творческая деятельность»  Лев Семенович Выготский.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Познавательно-исследовательская деятельность детей раннего возраста</dc:title>
  <dc:creator>1</dc:creator>
  <cp:lastModifiedBy>Катерина</cp:lastModifiedBy>
  <cp:revision>55</cp:revision>
  <dcterms:created xsi:type="dcterms:W3CDTF">2016-03-04T18:13:49Z</dcterms:created>
  <dcterms:modified xsi:type="dcterms:W3CDTF">2016-03-23T17:05:04Z</dcterms:modified>
</cp:coreProperties>
</file>