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7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7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9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3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8518-24C4-4601-A675-4A7C8054B4C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AF64-7FC6-4FB2-97F2-EA9FA88A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980" y="386366"/>
            <a:ext cx="9071020" cy="44045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У ребенка, у цыпленка очень много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работёнки !!!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Моменты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из жизни группы «Цыпленок»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6264" y="5048518"/>
            <a:ext cx="3670480" cy="130076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Автор Иглина Елена Егоровна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Г. Мезень 2017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0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93" y="798487"/>
            <a:ext cx="4235539" cy="564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66" y="425323"/>
            <a:ext cx="4273693" cy="569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519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3003" r="9360"/>
          <a:stretch/>
        </p:blipFill>
        <p:spPr>
          <a:xfrm>
            <a:off x="2588653" y="560231"/>
            <a:ext cx="6548727" cy="5737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346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r="6760"/>
          <a:stretch/>
        </p:blipFill>
        <p:spPr>
          <a:xfrm>
            <a:off x="899426" y="2704564"/>
            <a:ext cx="4985037" cy="344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4836" r="10610"/>
          <a:stretch/>
        </p:blipFill>
        <p:spPr>
          <a:xfrm>
            <a:off x="6320249" y="586600"/>
            <a:ext cx="5136556" cy="364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73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25" y="598866"/>
            <a:ext cx="4245199" cy="566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901520"/>
            <a:ext cx="3791219" cy="5054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125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4" b="14554"/>
          <a:stretch/>
        </p:blipFill>
        <p:spPr>
          <a:xfrm>
            <a:off x="1202296" y="917618"/>
            <a:ext cx="4589979" cy="5106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0" r="-323"/>
          <a:stretch/>
        </p:blipFill>
        <p:spPr>
          <a:xfrm>
            <a:off x="6355723" y="579548"/>
            <a:ext cx="5160135" cy="5518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777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0" y="1378039"/>
            <a:ext cx="10452279" cy="4481847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Спасибо за внимание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30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9" y="2575773"/>
            <a:ext cx="5048519" cy="3786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9" y="386366"/>
            <a:ext cx="5864180" cy="439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610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81" y="268557"/>
            <a:ext cx="4526978" cy="6035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3" r="13392"/>
          <a:stretch/>
        </p:blipFill>
        <p:spPr>
          <a:xfrm>
            <a:off x="1559940" y="766293"/>
            <a:ext cx="4056846" cy="532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642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45" y="480774"/>
            <a:ext cx="4422337" cy="5896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r="10756"/>
          <a:stretch/>
        </p:blipFill>
        <p:spPr>
          <a:xfrm>
            <a:off x="1464356" y="850005"/>
            <a:ext cx="4590298" cy="5402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774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50" y="656822"/>
            <a:ext cx="4178550" cy="557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5" y="592428"/>
            <a:ext cx="4226846" cy="563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86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57" y="546600"/>
            <a:ext cx="4332399" cy="57765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28" y="534865"/>
            <a:ext cx="4341200" cy="5788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82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9" y="486659"/>
            <a:ext cx="4413509" cy="58846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7" y="486659"/>
            <a:ext cx="4406050" cy="58747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28252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6" y="908362"/>
            <a:ext cx="3780955" cy="5041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1623"/>
          <a:stretch/>
        </p:blipFill>
        <p:spPr>
          <a:xfrm>
            <a:off x="5931930" y="786414"/>
            <a:ext cx="5324206" cy="5285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004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" y="2713709"/>
            <a:ext cx="4655928" cy="3491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85" y="443996"/>
            <a:ext cx="5743478" cy="4307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96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</Words>
  <Application>Microsoft Office PowerPoint</Application>
  <PresentationFormat>Широкоэкранный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У ребенка, у цыпленка очень много работёнки !!! Моменты из жизни группы «Цыпленок»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ребенка, у цыпленка очень много работёнки !!! Моменты из жизни группы «Цыпленок»</dc:title>
  <dc:creator>елена иглина</dc:creator>
  <cp:lastModifiedBy>елена иглина</cp:lastModifiedBy>
  <cp:revision>10</cp:revision>
  <dcterms:created xsi:type="dcterms:W3CDTF">2017-02-14T13:44:58Z</dcterms:created>
  <dcterms:modified xsi:type="dcterms:W3CDTF">2017-02-14T20:42:52Z</dcterms:modified>
</cp:coreProperties>
</file>